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7" r:id="rId3"/>
  </p:sldMasterIdLst>
  <p:notesMasterIdLst>
    <p:notesMasterId r:id="rId21"/>
  </p:notesMasterIdLst>
  <p:sldIdLst>
    <p:sldId id="256" r:id="rId4"/>
    <p:sldId id="257" r:id="rId5"/>
    <p:sldId id="259" r:id="rId6"/>
    <p:sldId id="264" r:id="rId7"/>
    <p:sldId id="271" r:id="rId8"/>
    <p:sldId id="284" r:id="rId9"/>
    <p:sldId id="295" r:id="rId10"/>
    <p:sldId id="310" r:id="rId11"/>
    <p:sldId id="314" r:id="rId12"/>
    <p:sldId id="316" r:id="rId13"/>
    <p:sldId id="317" r:id="rId14"/>
    <p:sldId id="318" r:id="rId15"/>
    <p:sldId id="320" r:id="rId16"/>
    <p:sldId id="321" r:id="rId17"/>
    <p:sldId id="322" r:id="rId18"/>
    <p:sldId id="324" r:id="rId19"/>
    <p:sldId id="281" r:id="rId20"/>
  </p:sldIdLst>
  <p:sldSz cx="12192000" cy="6858000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34"/>
    <p:restoredTop sz="93750"/>
  </p:normalViewPr>
  <p:slideViewPr>
    <p:cSldViewPr snapToGrid="0" snapToObjects="1">
      <p:cViewPr varScale="1">
        <p:scale>
          <a:sx n="100" d="100"/>
          <a:sy n="100" d="100"/>
        </p:scale>
        <p:origin x="13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26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7813964" y="0"/>
            <a:ext cx="437803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960723" y="3267182"/>
            <a:ext cx="5772586" cy="64727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40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960722" y="3914455"/>
            <a:ext cx="5772586" cy="27740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960722" y="5247526"/>
            <a:ext cx="5772586" cy="27740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4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背景图片素材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</a:rPr>
              <a:t>点击</a:t>
            </a:r>
            <a:r>
              <a:rPr kumimoji="1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Logo</a:t>
            </a:r>
            <a:r>
              <a:rPr kumimoji="1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</a:rPr>
              <a:t>获取更多优质模板（放映模式）</a:t>
            </a:r>
            <a:endParaRPr kumimoji="1" lang="zh-CN" altLang="en-US" sz="1335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437803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6932030" y="1826311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5800714" y="1590784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932030" y="2964872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5800714" y="2729345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932030" y="4103433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5800714" y="3867906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882142" y="2863450"/>
            <a:ext cx="2613752" cy="56555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437803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6932030" y="1479947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5800714" y="1244420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932030" y="2618508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5800714" y="2382981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932030" y="3757069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5800714" y="3521542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882142" y="2863450"/>
            <a:ext cx="2613752" cy="56555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7"/>
          </p:nvPr>
        </p:nvSpPr>
        <p:spPr>
          <a:xfrm>
            <a:off x="6932030" y="4895630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8" hasCustomPrompt="1"/>
          </p:nvPr>
        </p:nvSpPr>
        <p:spPr>
          <a:xfrm>
            <a:off x="5800714" y="4660103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437803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6932030" y="967329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5800714" y="731802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932030" y="2105890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5800714" y="1870363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932030" y="3244451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5" hasCustomPrompt="1"/>
          </p:nvPr>
        </p:nvSpPr>
        <p:spPr>
          <a:xfrm>
            <a:off x="5800714" y="3008924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7"/>
          </p:nvPr>
        </p:nvSpPr>
        <p:spPr>
          <a:xfrm>
            <a:off x="6932030" y="4383012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8" hasCustomPrompt="1"/>
          </p:nvPr>
        </p:nvSpPr>
        <p:spPr>
          <a:xfrm>
            <a:off x="5800714" y="4147485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3" name="文本占位符 3"/>
          <p:cNvSpPr>
            <a:spLocks noGrp="1"/>
          </p:cNvSpPr>
          <p:nvPr>
            <p:ph type="body" sz="quarter" idx="19"/>
          </p:nvPr>
        </p:nvSpPr>
        <p:spPr>
          <a:xfrm>
            <a:off x="6932030" y="5521573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20" hasCustomPrompt="1"/>
          </p:nvPr>
        </p:nvSpPr>
        <p:spPr>
          <a:xfrm>
            <a:off x="5800714" y="5286046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5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882142" y="2863450"/>
            <a:ext cx="2613752" cy="56555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437803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6932030" y="870347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5800714" y="634820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932030" y="1814944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5800714" y="1579417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5" name="文本占位符 3"/>
          <p:cNvSpPr>
            <a:spLocks noGrp="1"/>
          </p:cNvSpPr>
          <p:nvPr>
            <p:ph type="body" sz="quarter" idx="17"/>
          </p:nvPr>
        </p:nvSpPr>
        <p:spPr>
          <a:xfrm>
            <a:off x="6932030" y="2766468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6" name="文本占位符 3"/>
          <p:cNvSpPr>
            <a:spLocks noGrp="1"/>
          </p:cNvSpPr>
          <p:nvPr>
            <p:ph type="body" sz="quarter" idx="18" hasCustomPrompt="1"/>
          </p:nvPr>
        </p:nvSpPr>
        <p:spPr>
          <a:xfrm>
            <a:off x="5800714" y="2530941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7" name="文本占位符 3"/>
          <p:cNvSpPr>
            <a:spLocks noGrp="1"/>
          </p:cNvSpPr>
          <p:nvPr>
            <p:ph type="body" sz="quarter" idx="19"/>
          </p:nvPr>
        </p:nvSpPr>
        <p:spPr>
          <a:xfrm>
            <a:off x="6932030" y="3711065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8" name="文本占位符 3"/>
          <p:cNvSpPr>
            <a:spLocks noGrp="1"/>
          </p:cNvSpPr>
          <p:nvPr>
            <p:ph type="body" sz="quarter" idx="20" hasCustomPrompt="1"/>
          </p:nvPr>
        </p:nvSpPr>
        <p:spPr>
          <a:xfrm>
            <a:off x="5800714" y="3475538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9" name="文本占位符 3"/>
          <p:cNvSpPr>
            <a:spLocks noGrp="1"/>
          </p:cNvSpPr>
          <p:nvPr>
            <p:ph type="body" sz="quarter" idx="21"/>
          </p:nvPr>
        </p:nvSpPr>
        <p:spPr>
          <a:xfrm>
            <a:off x="6932030" y="4655662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0" name="文本占位符 3"/>
          <p:cNvSpPr>
            <a:spLocks noGrp="1"/>
          </p:cNvSpPr>
          <p:nvPr>
            <p:ph type="body" sz="quarter" idx="22" hasCustomPrompt="1"/>
          </p:nvPr>
        </p:nvSpPr>
        <p:spPr>
          <a:xfrm>
            <a:off x="5800714" y="4420135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1" name="文本占位符 3"/>
          <p:cNvSpPr>
            <a:spLocks noGrp="1"/>
          </p:cNvSpPr>
          <p:nvPr>
            <p:ph type="body" sz="quarter" idx="23"/>
          </p:nvPr>
        </p:nvSpPr>
        <p:spPr>
          <a:xfrm>
            <a:off x="6932030" y="5600259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2" name="文本占位符 3"/>
          <p:cNvSpPr>
            <a:spLocks noGrp="1"/>
          </p:cNvSpPr>
          <p:nvPr>
            <p:ph type="body" sz="quarter" idx="24" hasCustomPrompt="1"/>
          </p:nvPr>
        </p:nvSpPr>
        <p:spPr>
          <a:xfrm>
            <a:off x="5800714" y="5364732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3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882142" y="2863450"/>
            <a:ext cx="2613752" cy="56555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41563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888975" y="2976238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757659" y="2740711"/>
            <a:ext cx="1131316" cy="8337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1"/>
            <a:ext cx="12192000" cy="6511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886691" y="144228"/>
            <a:ext cx="3819097" cy="362708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161913" y="85346"/>
            <a:ext cx="724778" cy="48047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背景图片出处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cs typeface="Segoe UI Light" panose="020B0502040204020203"/>
              </a:rPr>
              <a:t>Century Gothic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1.3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89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不得被全部或部分的复制、传播、销售，否则将承担法律责任。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jpeg"/><Relationship Id="rId8" Type="http://schemas.openxmlformats.org/officeDocument/2006/relationships/image" Target="../media/image14.jpeg"/><Relationship Id="rId7" Type="http://schemas.openxmlformats.org/officeDocument/2006/relationships/image" Target="../media/image13.jpeg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23.png"/><Relationship Id="rId16" Type="http://schemas.openxmlformats.org/officeDocument/2006/relationships/image" Target="../media/image22.png"/><Relationship Id="rId15" Type="http://schemas.openxmlformats.org/officeDocument/2006/relationships/image" Target="../media/image21.jpeg"/><Relationship Id="rId14" Type="http://schemas.openxmlformats.org/officeDocument/2006/relationships/image" Target="../media/image20.jpeg"/><Relationship Id="rId13" Type="http://schemas.openxmlformats.org/officeDocument/2006/relationships/image" Target="../media/image19.jpeg"/><Relationship Id="rId12" Type="http://schemas.openxmlformats.org/officeDocument/2006/relationships/image" Target="../media/image18.jpeg"/><Relationship Id="rId11" Type="http://schemas.openxmlformats.org/officeDocument/2006/relationships/image" Target="../media/image17.jpeg"/><Relationship Id="rId10" Type="http://schemas.openxmlformats.org/officeDocument/2006/relationships/image" Target="../media/image16.jpe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960755" y="3267075"/>
            <a:ext cx="7155180" cy="647065"/>
          </a:xfrm>
        </p:spPr>
        <p:txBody>
          <a:bodyPr/>
          <a:lstStyle/>
          <a:p>
            <a:r>
              <a:rPr kumimoji="1" lang="zh-CN" altLang="en-US" dirty="0">
                <a:latin typeface="Times New Roman" panose="02020603050405020304" charset="0"/>
              </a:rPr>
              <a:t>Internship </a:t>
            </a:r>
            <a:r>
              <a:rPr kumimoji="1" lang="en-US" altLang="zh-CN" dirty="0">
                <a:latin typeface="Times New Roman" panose="02020603050405020304" charset="0"/>
              </a:rPr>
              <a:t>S</a:t>
            </a:r>
            <a:r>
              <a:rPr kumimoji="1" lang="zh-CN" altLang="en-US" dirty="0">
                <a:latin typeface="Times New Roman" panose="02020603050405020304" charset="0"/>
              </a:rPr>
              <a:t>ummary </a:t>
            </a:r>
            <a:r>
              <a:rPr kumimoji="1" lang="en-US" altLang="zh-CN" dirty="0">
                <a:latin typeface="Times New Roman" panose="02020603050405020304" charset="0"/>
              </a:rPr>
              <a:t>II</a:t>
            </a:r>
            <a:endParaRPr kumimoji="1" lang="en-US" altLang="zh-CN" dirty="0">
              <a:latin typeface="Times New Roman" panose="0202060305040502030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960722" y="4904626"/>
            <a:ext cx="5772586" cy="277402"/>
          </a:xfrm>
        </p:spPr>
        <p:txBody>
          <a:bodyPr/>
          <a:lstStyle/>
          <a:p>
            <a:r>
              <a:rPr kumimoji="1" lang="en-US" altLang="zh-CN" sz="1600" dirty="0">
                <a:latin typeface="Times New Roman" panose="02020603050405020304" charset="0"/>
              </a:rPr>
              <a:t>Yuxuan Chen</a:t>
            </a:r>
            <a:endParaRPr kumimoji="1" lang="en-US" altLang="zh-CN" sz="1600" dirty="0">
              <a:latin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2000" dirty="0">
                <a:latin typeface="Times New Roman" panose="02020603050405020304" charset="0"/>
                <a:sym typeface="+mn-ea"/>
              </a:rPr>
              <a:t>Total Algorithm Flow</a:t>
            </a:r>
            <a:endParaRPr kumimoji="1" lang="en-US" altLang="zh-CN" sz="2000" dirty="0">
              <a:latin typeface="Times New Roman" panose="02020603050405020304" charset="0"/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dirty="0"/>
              <a:t>4</a:t>
            </a:r>
            <a:endParaRPr kumimoji="1" lang="en-US" dirty="0"/>
          </a:p>
        </p:txBody>
      </p:sp>
      <p:sp>
        <p:nvSpPr>
          <p:cNvPr id="5" name="矩形 4"/>
          <p:cNvSpPr/>
          <p:nvPr/>
        </p:nvSpPr>
        <p:spPr>
          <a:xfrm>
            <a:off x="759019" y="1212799"/>
            <a:ext cx="1297869" cy="406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Rendering</a:t>
            </a:r>
            <a:endParaRPr lang="en-US" altLang="zh-CN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54" r="25612"/>
          <a:stretch>
            <a:fillRect/>
          </a:stretch>
        </p:blipFill>
        <p:spPr>
          <a:xfrm>
            <a:off x="2516403" y="3861633"/>
            <a:ext cx="624066" cy="1092115"/>
          </a:xfrm>
          <a:prstGeom prst="rect">
            <a:avLst/>
          </a:prstGeom>
        </p:spPr>
      </p:pic>
      <p:sp>
        <p:nvSpPr>
          <p:cNvPr id="23" name="圆角矩形 22"/>
          <p:cNvSpPr/>
          <p:nvPr/>
        </p:nvSpPr>
        <p:spPr>
          <a:xfrm>
            <a:off x="1880957" y="2056425"/>
            <a:ext cx="1652799" cy="923466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Dataset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789" y="2979891"/>
            <a:ext cx="1132294" cy="36027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"/>
          <a:stretch>
            <a:fillRect/>
          </a:stretch>
        </p:blipFill>
        <p:spPr>
          <a:xfrm>
            <a:off x="5090861" y="2979891"/>
            <a:ext cx="1120721" cy="36027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" r="2803"/>
          <a:stretch>
            <a:fillRect/>
          </a:stretch>
        </p:blipFill>
        <p:spPr>
          <a:xfrm>
            <a:off x="5085014" y="2536651"/>
            <a:ext cx="1126568" cy="40738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514" y="2119408"/>
            <a:ext cx="1126568" cy="38139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1" r="14803"/>
          <a:stretch>
            <a:fillRect/>
          </a:stretch>
        </p:blipFill>
        <p:spPr>
          <a:xfrm>
            <a:off x="3917514" y="2536651"/>
            <a:ext cx="1126568" cy="40738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6" r="4004"/>
          <a:stretch>
            <a:fillRect/>
          </a:stretch>
        </p:blipFill>
        <p:spPr>
          <a:xfrm>
            <a:off x="5086963" y="2119408"/>
            <a:ext cx="1122670" cy="381391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6147966" y="255603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…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0" name="平行四边形 29"/>
          <p:cNvSpPr/>
          <p:nvPr/>
        </p:nvSpPr>
        <p:spPr>
          <a:xfrm>
            <a:off x="1964082" y="5044146"/>
            <a:ext cx="1595345" cy="347009"/>
          </a:xfrm>
          <a:prstGeom prst="parallelogram">
            <a:avLst>
              <a:gd name="adj" fmla="val 23246"/>
            </a:avLst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5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2. Input Texts</a:t>
            </a:r>
            <a:endParaRPr lang="en-US" altLang="zh-CN" sz="15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1" name="平行四边形 30"/>
          <p:cNvSpPr/>
          <p:nvPr/>
        </p:nvSpPr>
        <p:spPr>
          <a:xfrm>
            <a:off x="1964082" y="3445046"/>
            <a:ext cx="1595345" cy="347009"/>
          </a:xfrm>
          <a:prstGeom prst="parallelogram">
            <a:avLst>
              <a:gd name="adj" fmla="val 23246"/>
            </a:avLst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5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1. Input Product</a:t>
            </a:r>
            <a:endParaRPr lang="en-US" altLang="zh-CN" sz="15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798189" y="2064169"/>
            <a:ext cx="2754604" cy="1348998"/>
          </a:xfrm>
          <a:prstGeom prst="roundRect">
            <a:avLst>
              <a:gd name="adj" fmla="val 7460"/>
            </a:avLst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6862967" y="2064169"/>
            <a:ext cx="4063622" cy="1332308"/>
          </a:xfrm>
          <a:prstGeom prst="roundRect">
            <a:avLst>
              <a:gd name="adj" fmla="val 7460"/>
            </a:avLst>
          </a:prstGeom>
          <a:solidFill>
            <a:schemeClr val="bg1">
              <a:lumMod val="85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816" y="2250718"/>
            <a:ext cx="654274" cy="368029"/>
          </a:xfrm>
          <a:prstGeom prst="rect">
            <a:avLst/>
          </a:prstGeom>
          <a:ln>
            <a:noFill/>
          </a:ln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967" y="2250718"/>
            <a:ext cx="654275" cy="368029"/>
          </a:xfrm>
          <a:prstGeom prst="rect">
            <a:avLst/>
          </a:prstGeom>
          <a:ln>
            <a:noFill/>
          </a:ln>
        </p:spPr>
      </p:pic>
      <p:sp>
        <p:nvSpPr>
          <p:cNvPr id="9" name="矩形 8"/>
          <p:cNvSpPr/>
          <p:nvPr/>
        </p:nvSpPr>
        <p:spPr>
          <a:xfrm>
            <a:off x="7847973" y="3368768"/>
            <a:ext cx="2060179" cy="3231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500" dirty="0">
                <a:latin typeface="Times New Roman" panose="02020603050405020304" charset="0"/>
                <a:cs typeface="Times New Roman" panose="02020603050405020304" charset="0"/>
              </a:rPr>
              <a:t>Panel Layout generation</a:t>
            </a:r>
            <a:endParaRPr lang="zh-CN" altLang="en-US" sz="15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521305" y="3368769"/>
            <a:ext cx="1308371" cy="3231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500" dirty="0">
                <a:latin typeface="Times New Roman" panose="02020603050405020304" charset="0"/>
                <a:cs typeface="Times New Roman" panose="02020603050405020304" charset="0"/>
              </a:rPr>
              <a:t>Data Selection</a:t>
            </a:r>
            <a:endParaRPr lang="zh-CN" altLang="en-US" sz="15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816" y="2662788"/>
            <a:ext cx="654274" cy="368029"/>
          </a:xfrm>
          <a:prstGeom prst="rect">
            <a:avLst/>
          </a:prstGeom>
          <a:ln>
            <a:noFill/>
          </a:ln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967" y="2662788"/>
            <a:ext cx="654275" cy="368030"/>
          </a:xfrm>
          <a:prstGeom prst="rect">
            <a:avLst/>
          </a:prstGeom>
          <a:ln>
            <a:noFill/>
          </a:ln>
        </p:spPr>
      </p:pic>
      <p:sp>
        <p:nvSpPr>
          <p:cNvPr id="40" name="矩形 39"/>
          <p:cNvSpPr/>
          <p:nvPr/>
        </p:nvSpPr>
        <p:spPr>
          <a:xfrm>
            <a:off x="7601514" y="3019472"/>
            <a:ext cx="380232" cy="2616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b="1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1:1</a:t>
            </a:r>
            <a:endParaRPr lang="zh-CN" altLang="en-US" sz="1100" b="1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004199" y="2204538"/>
            <a:ext cx="1824113" cy="1048836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8438462" y="251813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>
                <a:latin typeface="Times New Roman" panose="02020603050405020304" charset="0"/>
                <a:cs typeface="Times New Roman" panose="02020603050405020304" charset="0"/>
              </a:rPr>
              <a:t>…</a:t>
            </a:r>
            <a:endParaRPr lang="zh-CN" alt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530" y="2247575"/>
            <a:ext cx="654274" cy="368029"/>
          </a:xfrm>
          <a:prstGeom prst="rect">
            <a:avLst/>
          </a:prstGeom>
          <a:ln>
            <a:noFill/>
          </a:ln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1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824" y="2247344"/>
            <a:ext cx="655069" cy="368476"/>
          </a:xfrm>
          <a:prstGeom prst="rect">
            <a:avLst/>
          </a:prstGeom>
          <a:ln>
            <a:noFill/>
          </a:ln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530" y="2674011"/>
            <a:ext cx="654274" cy="368029"/>
          </a:xfrm>
          <a:prstGeom prst="rect">
            <a:avLst/>
          </a:prstGeom>
          <a:ln>
            <a:noFill/>
          </a:ln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1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413" y="2674011"/>
            <a:ext cx="656212" cy="369119"/>
          </a:xfrm>
          <a:prstGeom prst="rect">
            <a:avLst/>
          </a:prstGeom>
          <a:ln>
            <a:noFill/>
          </a:ln>
        </p:spPr>
      </p:pic>
      <p:sp>
        <p:nvSpPr>
          <p:cNvPr id="52" name="矩形 51"/>
          <p:cNvSpPr/>
          <p:nvPr/>
        </p:nvSpPr>
        <p:spPr>
          <a:xfrm>
            <a:off x="9543460" y="3019472"/>
            <a:ext cx="380232" cy="2616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b="1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1:2</a:t>
            </a:r>
            <a:endParaRPr lang="zh-CN" altLang="en-US" sz="1100" b="1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8946145" y="2204538"/>
            <a:ext cx="1824113" cy="1048836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10380408" y="251813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>
                <a:latin typeface="Times New Roman" panose="02020603050405020304" charset="0"/>
                <a:cs typeface="Times New Roman" panose="02020603050405020304" charset="0"/>
              </a:rPr>
              <a:t>…</a:t>
            </a:r>
            <a:endParaRPr lang="zh-CN" alt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7919252" y="5793081"/>
            <a:ext cx="2014719" cy="3231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500" dirty="0">
                <a:latin typeface="Times New Roman" panose="02020603050405020304" charset="0"/>
                <a:cs typeface="Times New Roman" panose="02020603050405020304" charset="0"/>
              </a:rPr>
              <a:t>Text Layout Generation</a:t>
            </a:r>
            <a:endParaRPr lang="zh-CN" altLang="en-US" sz="15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4156074" y="5799141"/>
            <a:ext cx="2199641" cy="3231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500" dirty="0">
                <a:latin typeface="Times New Roman" panose="02020603050405020304" charset="0"/>
                <a:cs typeface="Times New Roman" panose="02020603050405020304" charset="0"/>
              </a:rPr>
              <a:t>Global Layout Generation</a:t>
            </a:r>
            <a:endParaRPr lang="zh-CN" altLang="en-US" sz="15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9" name="右箭头 58"/>
          <p:cNvSpPr/>
          <p:nvPr/>
        </p:nvSpPr>
        <p:spPr>
          <a:xfrm>
            <a:off x="3508075" y="2204538"/>
            <a:ext cx="326000" cy="421666"/>
          </a:xfrm>
          <a:prstGeom prst="rightArrow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2255120" y="3797874"/>
            <a:ext cx="461986" cy="3231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500" dirty="0">
                <a:latin typeface="Times New Roman" panose="02020603050405020304" charset="0"/>
                <a:cs typeface="Times New Roman" panose="02020603050405020304" charset="0"/>
              </a:rPr>
              <a:t>e.g.</a:t>
            </a:r>
            <a:endParaRPr lang="zh-CN" altLang="en-US" sz="15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3" name="右箭头 62"/>
          <p:cNvSpPr/>
          <p:nvPr/>
        </p:nvSpPr>
        <p:spPr>
          <a:xfrm rot="16200000">
            <a:off x="2602336" y="3001635"/>
            <a:ext cx="326000" cy="421666"/>
          </a:xfrm>
          <a:prstGeom prst="rightArrow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6" name="圆角矩形 65"/>
          <p:cNvSpPr/>
          <p:nvPr/>
        </p:nvSpPr>
        <p:spPr>
          <a:xfrm>
            <a:off x="6900315" y="3704481"/>
            <a:ext cx="4026274" cy="2045005"/>
          </a:xfrm>
          <a:prstGeom prst="roundRect">
            <a:avLst>
              <a:gd name="adj" fmla="val 7460"/>
            </a:avLst>
          </a:prstGeom>
          <a:solidFill>
            <a:schemeClr val="bg1">
              <a:lumMod val="85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2" name="矩形 91"/>
          <p:cNvSpPr/>
          <p:nvPr/>
        </p:nvSpPr>
        <p:spPr>
          <a:xfrm>
            <a:off x="7100141" y="3827851"/>
            <a:ext cx="1406369" cy="1842371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96" name="直接箭头连接符 95"/>
          <p:cNvCxnSpPr/>
          <p:nvPr/>
        </p:nvCxnSpPr>
        <p:spPr>
          <a:xfrm>
            <a:off x="7436130" y="3042040"/>
            <a:ext cx="0" cy="64989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矩形 108"/>
          <p:cNvSpPr/>
          <p:nvPr/>
        </p:nvSpPr>
        <p:spPr>
          <a:xfrm>
            <a:off x="7462243" y="3889386"/>
            <a:ext cx="958426" cy="755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0" name="矩形 109"/>
          <p:cNvSpPr/>
          <p:nvPr/>
        </p:nvSpPr>
        <p:spPr>
          <a:xfrm>
            <a:off x="7462243" y="3893822"/>
            <a:ext cx="790386" cy="521171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1" name="矩形 110"/>
          <p:cNvSpPr/>
          <p:nvPr/>
        </p:nvSpPr>
        <p:spPr>
          <a:xfrm>
            <a:off x="7626977" y="4434893"/>
            <a:ext cx="373622" cy="75501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2" name="矩形 111"/>
          <p:cNvSpPr/>
          <p:nvPr/>
        </p:nvSpPr>
        <p:spPr>
          <a:xfrm>
            <a:off x="7695732" y="4527174"/>
            <a:ext cx="398012" cy="67658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3" name="矩形 112"/>
          <p:cNvSpPr/>
          <p:nvPr/>
        </p:nvSpPr>
        <p:spPr>
          <a:xfrm>
            <a:off x="7740141" y="4616630"/>
            <a:ext cx="207318" cy="16567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23" name="组合 122"/>
          <p:cNvGrpSpPr/>
          <p:nvPr/>
        </p:nvGrpSpPr>
        <p:grpSpPr>
          <a:xfrm>
            <a:off x="7462442" y="4826095"/>
            <a:ext cx="947178" cy="746439"/>
            <a:chOff x="7581900" y="3936074"/>
            <a:chExt cx="947178" cy="746439"/>
          </a:xfrm>
        </p:grpSpPr>
        <p:sp>
          <p:nvSpPr>
            <p:cNvPr id="103" name="矩形 102"/>
            <p:cNvSpPr/>
            <p:nvPr/>
          </p:nvSpPr>
          <p:spPr>
            <a:xfrm>
              <a:off x="7581900" y="3936074"/>
              <a:ext cx="947178" cy="7464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04" name="矩形 103"/>
            <p:cNvSpPr/>
            <p:nvPr/>
          </p:nvSpPr>
          <p:spPr>
            <a:xfrm>
              <a:off x="7665014" y="3936074"/>
              <a:ext cx="781110" cy="515055"/>
            </a:xfrm>
            <a:prstGeom prst="rect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05" name="矩形 104"/>
            <p:cNvSpPr/>
            <p:nvPr/>
          </p:nvSpPr>
          <p:spPr>
            <a:xfrm>
              <a:off x="7871377" y="4495897"/>
              <a:ext cx="369237" cy="74615"/>
            </a:xfrm>
            <a:prstGeom prst="rect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06" name="矩形 105"/>
            <p:cNvSpPr/>
            <p:nvPr/>
          </p:nvSpPr>
          <p:spPr>
            <a:xfrm>
              <a:off x="7858358" y="4606035"/>
              <a:ext cx="393340" cy="38666"/>
            </a:xfrm>
            <a:prstGeom prst="rect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5" name="矩形 114"/>
            <p:cNvSpPr/>
            <p:nvPr/>
          </p:nvSpPr>
          <p:spPr>
            <a:xfrm>
              <a:off x="7951369" y="4665946"/>
              <a:ext cx="207318" cy="16567"/>
            </a:xfrm>
            <a:prstGeom prst="rect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17" name="矩形 116"/>
          <p:cNvSpPr/>
          <p:nvPr/>
        </p:nvSpPr>
        <p:spPr>
          <a:xfrm>
            <a:off x="8949998" y="3888371"/>
            <a:ext cx="1468295" cy="748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8" name="矩形 117"/>
          <p:cNvSpPr/>
          <p:nvPr/>
        </p:nvSpPr>
        <p:spPr>
          <a:xfrm>
            <a:off x="8949998" y="4053999"/>
            <a:ext cx="1468295" cy="285879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9" name="矩形 118"/>
          <p:cNvSpPr/>
          <p:nvPr/>
        </p:nvSpPr>
        <p:spPr>
          <a:xfrm>
            <a:off x="9849352" y="3923296"/>
            <a:ext cx="434310" cy="108332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20" name="矩形 119"/>
          <p:cNvSpPr/>
          <p:nvPr/>
        </p:nvSpPr>
        <p:spPr>
          <a:xfrm>
            <a:off x="9849352" y="4373938"/>
            <a:ext cx="408617" cy="6552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21" name="矩形 120"/>
          <p:cNvSpPr/>
          <p:nvPr/>
        </p:nvSpPr>
        <p:spPr>
          <a:xfrm>
            <a:off x="10017829" y="4445701"/>
            <a:ext cx="345198" cy="6552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22" name="矩形 121"/>
          <p:cNvSpPr/>
          <p:nvPr/>
        </p:nvSpPr>
        <p:spPr>
          <a:xfrm>
            <a:off x="9911914" y="4536514"/>
            <a:ext cx="481421" cy="40312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126" name="直接箭头连接符 125"/>
          <p:cNvCxnSpPr/>
          <p:nvPr/>
        </p:nvCxnSpPr>
        <p:spPr>
          <a:xfrm flipH="1">
            <a:off x="6869946" y="4385600"/>
            <a:ext cx="5345" cy="17697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矩形 126"/>
          <p:cNvSpPr/>
          <p:nvPr/>
        </p:nvSpPr>
        <p:spPr>
          <a:xfrm>
            <a:off x="8603125" y="3827431"/>
            <a:ext cx="1898436" cy="1833556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29" name="矩形 128"/>
          <p:cNvSpPr/>
          <p:nvPr/>
        </p:nvSpPr>
        <p:spPr>
          <a:xfrm>
            <a:off x="8944807" y="4826095"/>
            <a:ext cx="1468295" cy="748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0" name="矩形 129"/>
          <p:cNvSpPr/>
          <p:nvPr/>
        </p:nvSpPr>
        <p:spPr>
          <a:xfrm>
            <a:off x="8944807" y="5036173"/>
            <a:ext cx="1468295" cy="285879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1" name="矩形 130"/>
          <p:cNvSpPr/>
          <p:nvPr/>
        </p:nvSpPr>
        <p:spPr>
          <a:xfrm>
            <a:off x="9977804" y="4870545"/>
            <a:ext cx="434310" cy="108332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2" name="矩形 131"/>
          <p:cNvSpPr/>
          <p:nvPr/>
        </p:nvSpPr>
        <p:spPr>
          <a:xfrm>
            <a:off x="10003497" y="5346587"/>
            <a:ext cx="408617" cy="6552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3" name="矩形 132"/>
          <p:cNvSpPr/>
          <p:nvPr/>
        </p:nvSpPr>
        <p:spPr>
          <a:xfrm>
            <a:off x="10066507" y="5424700"/>
            <a:ext cx="345198" cy="65523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4" name="矩形 133"/>
          <p:cNvSpPr/>
          <p:nvPr/>
        </p:nvSpPr>
        <p:spPr>
          <a:xfrm>
            <a:off x="9932123" y="5512338"/>
            <a:ext cx="481421" cy="40312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135" name="直接箭头连接符 134"/>
          <p:cNvCxnSpPr/>
          <p:nvPr/>
        </p:nvCxnSpPr>
        <p:spPr>
          <a:xfrm flipH="1">
            <a:off x="9673609" y="4646244"/>
            <a:ext cx="5345" cy="17697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本框 135"/>
          <p:cNvSpPr txBox="1"/>
          <p:nvPr/>
        </p:nvSpPr>
        <p:spPr>
          <a:xfrm>
            <a:off x="7073496" y="4343877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e.g.</a:t>
            </a:r>
            <a:endParaRPr lang="zh-CN" altLang="en-US" sz="1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8555485" y="4361621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e.g.</a:t>
            </a:r>
            <a:endParaRPr lang="zh-CN" altLang="en-US" sz="1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8" name="文本框 137"/>
          <p:cNvSpPr txBox="1"/>
          <p:nvPr/>
        </p:nvSpPr>
        <p:spPr>
          <a:xfrm rot="5400000">
            <a:off x="10150439" y="4616074"/>
            <a:ext cx="11320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Optimization</a:t>
            </a:r>
            <a:endParaRPr lang="en-US" altLang="zh-CN" sz="1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1" name="圆角矩形 140"/>
          <p:cNvSpPr/>
          <p:nvPr/>
        </p:nvSpPr>
        <p:spPr>
          <a:xfrm>
            <a:off x="3727904" y="3704481"/>
            <a:ext cx="2920564" cy="2045005"/>
          </a:xfrm>
          <a:prstGeom prst="roundRect">
            <a:avLst>
              <a:gd name="adj" fmla="val 7460"/>
            </a:avLst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2" name="右箭头 141"/>
          <p:cNvSpPr/>
          <p:nvPr/>
        </p:nvSpPr>
        <p:spPr>
          <a:xfrm rot="5400000">
            <a:off x="10120028" y="3344266"/>
            <a:ext cx="372661" cy="421666"/>
          </a:xfrm>
          <a:prstGeom prst="rightArrow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6511085" y="2204538"/>
            <a:ext cx="389230" cy="421666"/>
          </a:xfrm>
          <a:prstGeom prst="rightArrow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6" name="右箭头 145"/>
          <p:cNvSpPr/>
          <p:nvPr/>
        </p:nvSpPr>
        <p:spPr>
          <a:xfrm rot="10800000">
            <a:off x="6549707" y="5161789"/>
            <a:ext cx="389230" cy="421666"/>
          </a:xfrm>
          <a:prstGeom prst="rightArrow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8" name="矩形 147"/>
          <p:cNvSpPr/>
          <p:nvPr/>
        </p:nvSpPr>
        <p:spPr>
          <a:xfrm>
            <a:off x="6880360" y="1737944"/>
            <a:ext cx="1436612" cy="3231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500" dirty="0">
                <a:latin typeface="Times New Roman" panose="02020603050405020304" charset="0"/>
                <a:cs typeface="Times New Roman" panose="02020603050405020304" charset="0"/>
              </a:rPr>
              <a:t>3. Select Layout</a:t>
            </a:r>
            <a:endParaRPr lang="en-US" altLang="zh-CN" sz="15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404" y="4786002"/>
            <a:ext cx="2232148" cy="81380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49403" y="3815909"/>
            <a:ext cx="2241181" cy="824299"/>
          </a:xfrm>
          <a:prstGeom prst="rect">
            <a:avLst/>
          </a:prstGeom>
        </p:spPr>
      </p:pic>
      <p:cxnSp>
        <p:nvCxnSpPr>
          <p:cNvPr id="85" name="直接箭头连接符 84"/>
          <p:cNvCxnSpPr/>
          <p:nvPr/>
        </p:nvCxnSpPr>
        <p:spPr>
          <a:xfrm flipH="1">
            <a:off x="5062805" y="4621995"/>
            <a:ext cx="5345" cy="17697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 85"/>
          <p:cNvSpPr/>
          <p:nvPr/>
        </p:nvSpPr>
        <p:spPr>
          <a:xfrm>
            <a:off x="3892954" y="3761408"/>
            <a:ext cx="2340986" cy="1899579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7" name="文本框 86"/>
          <p:cNvSpPr txBox="1"/>
          <p:nvPr/>
        </p:nvSpPr>
        <p:spPr>
          <a:xfrm rot="5400000">
            <a:off x="5883596" y="4540312"/>
            <a:ext cx="11320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Optimization</a:t>
            </a:r>
            <a:endParaRPr lang="en-US" altLang="zh-CN" sz="1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3903094" y="4325420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e.g.</a:t>
            </a:r>
            <a:endParaRPr lang="zh-CN" altLang="en-US" sz="1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2000" dirty="0">
                <a:latin typeface="Times New Roman" panose="02020603050405020304" charset="0"/>
                <a:sym typeface="+mn-ea"/>
              </a:rPr>
              <a:t>Total Algorithm Flow</a:t>
            </a:r>
            <a:endParaRPr kumimoji="1" lang="en-US" altLang="zh-CN" sz="2000" dirty="0">
              <a:latin typeface="Times New Roman" panose="02020603050405020304" charset="0"/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dirty="0"/>
              <a:t>4</a:t>
            </a:r>
            <a:endParaRPr kumimoji="1" 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1318081" y="2099588"/>
            <a:ext cx="1421068" cy="895349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Dataset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261956" y="2099589"/>
            <a:ext cx="1535229" cy="895348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Product-related training images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434722" y="2099588"/>
            <a:ext cx="4214197" cy="1262269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54" r="25612"/>
          <a:stretch>
            <a:fillRect/>
          </a:stretch>
        </p:blipFill>
        <p:spPr>
          <a:xfrm>
            <a:off x="767507" y="1449904"/>
            <a:ext cx="465160" cy="814029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2251889" y="1298236"/>
            <a:ext cx="1367758" cy="6165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Product </a:t>
            </a:r>
            <a:endParaRPr lang="en-US" altLang="zh-CN" sz="16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Matching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42" name="肘形连接符 41"/>
          <p:cNvCxnSpPr>
            <a:stCxn id="38" idx="3"/>
          </p:cNvCxnSpPr>
          <p:nvPr/>
        </p:nvCxnSpPr>
        <p:spPr>
          <a:xfrm>
            <a:off x="3619647" y="1606490"/>
            <a:ext cx="173503" cy="49309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4696104" y="1298236"/>
            <a:ext cx="1089201" cy="6165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Text </a:t>
            </a:r>
            <a:endParaRPr lang="en-US" altLang="zh-CN" sz="16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Merge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6053848" y="1297105"/>
            <a:ext cx="1367758" cy="6165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Layout </a:t>
            </a:r>
            <a:endParaRPr lang="en-US" altLang="zh-CN" sz="16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Clustering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49" name="直接箭头连接符 48"/>
          <p:cNvCxnSpPr>
            <a:stCxn id="45" idx="3"/>
            <a:endCxn id="47" idx="1"/>
          </p:cNvCxnSpPr>
          <p:nvPr/>
        </p:nvCxnSpPr>
        <p:spPr>
          <a:xfrm flipV="1">
            <a:off x="5784670" y="1605855"/>
            <a:ext cx="269240" cy="63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肘形连接符 50"/>
          <p:cNvCxnSpPr>
            <a:endCxn id="45" idx="1"/>
          </p:cNvCxnSpPr>
          <p:nvPr/>
        </p:nvCxnSpPr>
        <p:spPr>
          <a:xfrm rot="5400000" flipH="1" flipV="1">
            <a:off x="4280702" y="1684186"/>
            <a:ext cx="493098" cy="337706"/>
          </a:xfrm>
          <a:prstGeom prst="bentConnector2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肘形连接符 55"/>
          <p:cNvCxnSpPr>
            <a:endCxn id="38" idx="1"/>
          </p:cNvCxnSpPr>
          <p:nvPr/>
        </p:nvCxnSpPr>
        <p:spPr>
          <a:xfrm rot="5400000" flipH="1" flipV="1">
            <a:off x="1774641" y="1622340"/>
            <a:ext cx="493098" cy="46139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肘形连接符 57"/>
          <p:cNvCxnSpPr>
            <a:stCxn id="47" idx="3"/>
          </p:cNvCxnSpPr>
          <p:nvPr/>
        </p:nvCxnSpPr>
        <p:spPr>
          <a:xfrm>
            <a:off x="7421606" y="1605994"/>
            <a:ext cx="346742" cy="49422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5661627" y="2575259"/>
            <a:ext cx="3713104" cy="0"/>
          </a:xfrm>
          <a:prstGeom prst="line">
            <a:avLst/>
          </a:prstGeom>
          <a:ln w="222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6518277" y="2760562"/>
            <a:ext cx="374722" cy="374722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6316945" y="2801758"/>
            <a:ext cx="288848" cy="28884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7123875" y="2757621"/>
            <a:ext cx="374722" cy="374722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7166812" y="2804655"/>
            <a:ext cx="288848" cy="28884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5659111" y="2749431"/>
            <a:ext cx="374722" cy="374722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5937135" y="2790627"/>
            <a:ext cx="288848" cy="28884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9988381" y="5972553"/>
            <a:ext cx="383052" cy="383052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10032272" y="6111990"/>
            <a:ext cx="295269" cy="29526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7771000" y="2751885"/>
            <a:ext cx="383052" cy="383052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8055205" y="2793997"/>
            <a:ext cx="295269" cy="29526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7649538" y="2745524"/>
            <a:ext cx="221628" cy="22162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8506408" y="2752169"/>
            <a:ext cx="383052" cy="383052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8791589" y="2657778"/>
            <a:ext cx="295269" cy="29526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8827595" y="2971796"/>
            <a:ext cx="221628" cy="22162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9093093" y="284837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 panose="02020603050405020304" charset="0"/>
                <a:cs typeface="Times New Roman" panose="02020603050405020304" charset="0"/>
              </a:rPr>
              <a:t>…</a:t>
            </a:r>
            <a:endParaRPr lang="zh-CN" alt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4" name="弧形 83"/>
          <p:cNvSpPr/>
          <p:nvPr/>
        </p:nvSpPr>
        <p:spPr>
          <a:xfrm rot="1252193">
            <a:off x="9180132" y="2437151"/>
            <a:ext cx="352356" cy="297657"/>
          </a:xfrm>
          <a:prstGeom prst="arc">
            <a:avLst>
              <a:gd name="adj1" fmla="val 16637651"/>
              <a:gd name="adj2" fmla="val 455835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6" name="矩形 85"/>
          <p:cNvSpPr/>
          <p:nvPr/>
        </p:nvSpPr>
        <p:spPr>
          <a:xfrm>
            <a:off x="6870817" y="3741104"/>
            <a:ext cx="2178406" cy="5977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Probabilistic estimation of product panel </a:t>
            </a:r>
            <a:endParaRPr lang="en-US" altLang="zh-CN" sz="16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88" name="直接箭头连接符 87"/>
          <p:cNvCxnSpPr/>
          <p:nvPr/>
        </p:nvCxnSpPr>
        <p:spPr>
          <a:xfrm>
            <a:off x="7332460" y="3124153"/>
            <a:ext cx="0" cy="61695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圆角矩形 88"/>
          <p:cNvSpPr/>
          <p:nvPr/>
        </p:nvSpPr>
        <p:spPr>
          <a:xfrm>
            <a:off x="9982907" y="5526729"/>
            <a:ext cx="407933" cy="280716"/>
          </a:xfrm>
          <a:prstGeom prst="roundRect">
            <a:avLst>
              <a:gd name="adj" fmla="val 23453"/>
            </a:avLst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10390840" y="5499668"/>
            <a:ext cx="1129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/>
              <a:t>Training data</a:t>
            </a:r>
            <a:endParaRPr lang="zh-CN" altLang="en-US" sz="1400" dirty="0"/>
          </a:p>
        </p:txBody>
      </p:sp>
      <p:sp>
        <p:nvSpPr>
          <p:cNvPr id="91" name="文本框 90"/>
          <p:cNvSpPr txBox="1"/>
          <p:nvPr/>
        </p:nvSpPr>
        <p:spPr>
          <a:xfrm>
            <a:off x="10390840" y="6047828"/>
            <a:ext cx="1214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/>
              <a:t>Type of layout</a:t>
            </a:r>
            <a:endParaRPr lang="zh-CN" altLang="en-US" sz="1400" dirty="0"/>
          </a:p>
        </p:txBody>
      </p:sp>
      <p:cxnSp>
        <p:nvCxnSpPr>
          <p:cNvPr id="97" name="直接箭头连接符 96"/>
          <p:cNvCxnSpPr>
            <a:stCxn id="86" idx="1"/>
          </p:cNvCxnSpPr>
          <p:nvPr/>
        </p:nvCxnSpPr>
        <p:spPr>
          <a:xfrm flipH="1">
            <a:off x="6546900" y="4040615"/>
            <a:ext cx="32391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 97"/>
          <p:cNvSpPr/>
          <p:nvPr/>
        </p:nvSpPr>
        <p:spPr>
          <a:xfrm>
            <a:off x="2217122" y="3760273"/>
            <a:ext cx="2190378" cy="5977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Probabilistic estimation of text panel </a:t>
            </a:r>
            <a:endParaRPr lang="en-US" altLang="zh-CN" sz="16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 flipH="1">
            <a:off x="4414054" y="4018222"/>
            <a:ext cx="290013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/>
          <p:nvPr/>
        </p:nvCxnSpPr>
        <p:spPr>
          <a:xfrm>
            <a:off x="1783024" y="2994937"/>
            <a:ext cx="0" cy="172218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/>
          <p:cNvCxnSpPr>
            <a:stCxn id="98" idx="1"/>
          </p:cNvCxnSpPr>
          <p:nvPr/>
        </p:nvCxnSpPr>
        <p:spPr>
          <a:xfrm flipH="1">
            <a:off x="1790491" y="4059784"/>
            <a:ext cx="42663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圆角矩形 108"/>
          <p:cNvSpPr/>
          <p:nvPr/>
        </p:nvSpPr>
        <p:spPr>
          <a:xfrm>
            <a:off x="1319763" y="4721884"/>
            <a:ext cx="1535229" cy="895348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Text-related training images</a:t>
            </a:r>
            <a:endParaRPr lang="en-US" altLang="zh-CN" sz="16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13" name="直接箭头连接符 112"/>
          <p:cNvCxnSpPr>
            <a:stCxn id="11" idx="1"/>
          </p:cNvCxnSpPr>
          <p:nvPr/>
        </p:nvCxnSpPr>
        <p:spPr>
          <a:xfrm flipH="1">
            <a:off x="680544" y="2547263"/>
            <a:ext cx="637537" cy="0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矩形 114"/>
          <p:cNvSpPr/>
          <p:nvPr/>
        </p:nvSpPr>
        <p:spPr>
          <a:xfrm>
            <a:off x="718776" y="2243143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input</a:t>
            </a:r>
            <a:endParaRPr lang="zh-CN" altLang="en-US" sz="1400" dirty="0"/>
          </a:p>
        </p:txBody>
      </p:sp>
      <p:sp>
        <p:nvSpPr>
          <p:cNvPr id="117" name="圆角矩形 116"/>
          <p:cNvSpPr/>
          <p:nvPr/>
        </p:nvSpPr>
        <p:spPr>
          <a:xfrm>
            <a:off x="5215119" y="4707598"/>
            <a:ext cx="1609597" cy="895348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Images with fitted text panel for input texts</a:t>
            </a:r>
            <a:endParaRPr lang="en-US" altLang="zh-CN" sz="16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3121619" y="4856882"/>
            <a:ext cx="1592957" cy="6165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Computation of text matching 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24" name="直接箭头连接符 123"/>
          <p:cNvCxnSpPr>
            <a:stCxn id="109" idx="3"/>
            <a:endCxn id="119" idx="1"/>
          </p:cNvCxnSpPr>
          <p:nvPr/>
        </p:nvCxnSpPr>
        <p:spPr>
          <a:xfrm flipV="1">
            <a:off x="2854992" y="5165748"/>
            <a:ext cx="266700" cy="38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箭头连接符 124"/>
          <p:cNvCxnSpPr>
            <a:stCxn id="119" idx="3"/>
            <a:endCxn id="117" idx="1"/>
          </p:cNvCxnSpPr>
          <p:nvPr/>
        </p:nvCxnSpPr>
        <p:spPr>
          <a:xfrm flipV="1">
            <a:off x="4714576" y="5155611"/>
            <a:ext cx="500380" cy="10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矩形 127"/>
          <p:cNvSpPr/>
          <p:nvPr/>
        </p:nvSpPr>
        <p:spPr>
          <a:xfrm>
            <a:off x="7093423" y="4856620"/>
            <a:ext cx="1955799" cy="5977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Generation of text layout</a:t>
            </a:r>
            <a:endParaRPr lang="en-US" altLang="zh-CN" sz="16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30" name="直接箭头连接符 129"/>
          <p:cNvCxnSpPr>
            <a:stCxn id="117" idx="3"/>
            <a:endCxn id="128" idx="1"/>
          </p:cNvCxnSpPr>
          <p:nvPr/>
        </p:nvCxnSpPr>
        <p:spPr>
          <a:xfrm>
            <a:off x="6824716" y="5155272"/>
            <a:ext cx="26860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矩形 134"/>
          <p:cNvSpPr/>
          <p:nvPr/>
        </p:nvSpPr>
        <p:spPr>
          <a:xfrm>
            <a:off x="9311105" y="4320095"/>
            <a:ext cx="1624450" cy="60697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Esthetic-based optimization</a:t>
            </a:r>
            <a:endParaRPr lang="en-US" altLang="zh-CN" sz="16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38" name="肘形连接符 137"/>
          <p:cNvCxnSpPr>
            <a:stCxn id="86" idx="3"/>
            <a:endCxn id="135" idx="1"/>
          </p:cNvCxnSpPr>
          <p:nvPr/>
        </p:nvCxnSpPr>
        <p:spPr>
          <a:xfrm>
            <a:off x="9049385" y="4040505"/>
            <a:ext cx="261620" cy="582930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肘形连接符 139"/>
          <p:cNvCxnSpPr>
            <a:stCxn id="128" idx="3"/>
            <a:endCxn id="135" idx="1"/>
          </p:cNvCxnSpPr>
          <p:nvPr/>
        </p:nvCxnSpPr>
        <p:spPr>
          <a:xfrm flipV="1">
            <a:off x="9049385" y="4623435"/>
            <a:ext cx="261620" cy="532130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箭头连接符 147"/>
          <p:cNvCxnSpPr/>
          <p:nvPr/>
        </p:nvCxnSpPr>
        <p:spPr>
          <a:xfrm flipH="1">
            <a:off x="10944022" y="4633915"/>
            <a:ext cx="637537" cy="0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矩形 148"/>
          <p:cNvSpPr/>
          <p:nvPr/>
        </p:nvSpPr>
        <p:spPr>
          <a:xfrm>
            <a:off x="10935555" y="4326138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output</a:t>
            </a:r>
            <a:endParaRPr lang="zh-CN" altLang="en-US" sz="1400" dirty="0"/>
          </a:p>
        </p:txBody>
      </p:sp>
      <p:sp>
        <p:nvSpPr>
          <p:cNvPr id="5" name="圆角矩形 4"/>
          <p:cNvSpPr/>
          <p:nvPr/>
        </p:nvSpPr>
        <p:spPr>
          <a:xfrm>
            <a:off x="4702175" y="3486785"/>
            <a:ext cx="1816100" cy="1059180"/>
          </a:xfrm>
          <a:prstGeom prst="round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Images with estimated product panel in layout i</a:t>
            </a:r>
            <a:endParaRPr lang="en-US" altLang="zh-CN" sz="16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2000" dirty="0">
                <a:latin typeface="Times New Roman" panose="02020603050405020304" charset="0"/>
                <a:sym typeface="+mn-ea"/>
              </a:rPr>
              <a:t>Final Results</a:t>
            </a:r>
            <a:endParaRPr kumimoji="1" lang="en-US" altLang="zh-CN" sz="2000" dirty="0">
              <a:latin typeface="Times New Roman" panose="02020603050405020304" charset="0"/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dirty="0"/>
              <a:t>5</a:t>
            </a:r>
            <a:endParaRPr kumimoji="1" lang="en-US" dirty="0"/>
          </a:p>
        </p:txBody>
      </p:sp>
      <p:pic>
        <p:nvPicPr>
          <p:cNvPr id="5" name="图片 4" descr="0_26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595120"/>
            <a:ext cx="10058400" cy="3667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2000" dirty="0">
                <a:latin typeface="Times New Roman" panose="02020603050405020304" charset="0"/>
                <a:sym typeface="+mn-ea"/>
              </a:rPr>
              <a:t>Final Results</a:t>
            </a:r>
            <a:endParaRPr kumimoji="1" lang="en-US" altLang="zh-CN" sz="2000" dirty="0">
              <a:latin typeface="Times New Roman" panose="02020603050405020304" charset="0"/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dirty="0"/>
              <a:t>5</a:t>
            </a:r>
            <a:endParaRPr kumimoji="1" lang="en-US" dirty="0"/>
          </a:p>
        </p:txBody>
      </p:sp>
      <p:pic>
        <p:nvPicPr>
          <p:cNvPr id="4" name="图片 3" descr="1_18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595120"/>
            <a:ext cx="10058400" cy="3667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2000" dirty="0">
                <a:latin typeface="Times New Roman" panose="02020603050405020304" charset="0"/>
                <a:sym typeface="+mn-ea"/>
              </a:rPr>
              <a:t>Final Results</a:t>
            </a:r>
            <a:endParaRPr kumimoji="1" lang="en-US" altLang="zh-CN" sz="2000" dirty="0">
              <a:latin typeface="Times New Roman" panose="02020603050405020304" charset="0"/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dirty="0"/>
              <a:t>5</a:t>
            </a:r>
            <a:endParaRPr kumimoji="1" lang="en-US" dirty="0"/>
          </a:p>
        </p:txBody>
      </p:sp>
      <p:pic>
        <p:nvPicPr>
          <p:cNvPr id="4" name="图片 3" descr="6_17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595120"/>
            <a:ext cx="10058400" cy="3667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2000" dirty="0">
                <a:latin typeface="Times New Roman" panose="02020603050405020304" charset="0"/>
                <a:sym typeface="+mn-ea"/>
              </a:rPr>
              <a:t>Final Results</a:t>
            </a:r>
            <a:endParaRPr kumimoji="1" lang="en-US" altLang="zh-CN" sz="2000" dirty="0">
              <a:latin typeface="Times New Roman" panose="02020603050405020304" charset="0"/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dirty="0"/>
              <a:t>5</a:t>
            </a:r>
            <a:endParaRPr kumimoji="1" lang="en-US" dirty="0"/>
          </a:p>
        </p:txBody>
      </p:sp>
      <p:pic>
        <p:nvPicPr>
          <p:cNvPr id="4" name="图片 3" descr="4_16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595755"/>
            <a:ext cx="10058400" cy="3667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2000" dirty="0">
                <a:latin typeface="Times New Roman" panose="02020603050405020304" charset="0"/>
                <a:sym typeface="+mn-ea"/>
              </a:rPr>
              <a:t>Final Results</a:t>
            </a:r>
            <a:endParaRPr kumimoji="1" lang="en-US" altLang="zh-CN" sz="2000" dirty="0">
              <a:latin typeface="Times New Roman" panose="02020603050405020304" charset="0"/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dirty="0"/>
              <a:t>5</a:t>
            </a:r>
            <a:endParaRPr kumimoji="1" lang="en-US" dirty="0"/>
          </a:p>
        </p:txBody>
      </p:sp>
      <p:pic>
        <p:nvPicPr>
          <p:cNvPr id="4" name="图片 3" descr="0_1653.jpg_81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595755"/>
            <a:ext cx="10058400" cy="3667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charset="0"/>
              </a:rPr>
              <a:t>Thank you for listening</a:t>
            </a:r>
            <a:endParaRPr kumimoji="1" lang="en-US" altLang="zh-CN" dirty="0">
              <a:latin typeface="Times New Roman" panose="0202060305040502030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960722" y="5247526"/>
            <a:ext cx="5772586" cy="277402"/>
          </a:xfrm>
        </p:spPr>
        <p:txBody>
          <a:bodyPr/>
          <a:lstStyle/>
          <a:p>
            <a:r>
              <a:rPr kumimoji="1" lang="en-US" altLang="zh-CN" sz="1600" dirty="0">
                <a:latin typeface="Times New Roman" panose="02020603050405020304" charset="0"/>
              </a:rPr>
              <a:t>Yuxuan Chen</a:t>
            </a:r>
            <a:endParaRPr kumimoji="1" lang="en-US" altLang="zh-CN" sz="1600" dirty="0">
              <a:latin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932030" y="870347"/>
            <a:ext cx="3819097" cy="362708"/>
          </a:xfrm>
        </p:spPr>
        <p:txBody>
          <a:bodyPr/>
          <a:lstStyle/>
          <a:p>
            <a:r>
              <a:rPr kumimoji="1" lang="en-US" altLang="zh-CN" sz="2400" dirty="0">
                <a:latin typeface="Times New Roman" panose="02020603050405020304" charset="0"/>
              </a:rPr>
              <a:t>Previous Work</a:t>
            </a:r>
            <a:endParaRPr kumimoji="1" lang="en-US" altLang="zh-CN" sz="2400" dirty="0">
              <a:latin typeface="Times New Roman" panose="0202060305040502030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932030" y="1936864"/>
            <a:ext cx="3819097" cy="362708"/>
          </a:xfrm>
        </p:spPr>
        <p:txBody>
          <a:bodyPr/>
          <a:lstStyle/>
          <a:p>
            <a:r>
              <a:rPr kumimoji="1" lang="en-US" altLang="zh-CN" sz="2400" dirty="0">
                <a:latin typeface="Times New Roman" panose="02020603050405020304" charset="0"/>
              </a:rPr>
              <a:t>Inside Text Layout</a:t>
            </a:r>
            <a:endParaRPr kumimoji="1" lang="en-US" altLang="zh-CN" sz="2400" dirty="0">
              <a:latin typeface="Times New Roman" panose="02020603050405020304" charset="0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5800714" y="1701337"/>
            <a:ext cx="1131316" cy="833761"/>
          </a:xfrm>
        </p:spPr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6932030" y="3113813"/>
            <a:ext cx="3819097" cy="362708"/>
          </a:xfrm>
        </p:spPr>
        <p:txBody>
          <a:bodyPr/>
          <a:lstStyle/>
          <a:p>
            <a:r>
              <a:rPr kumimoji="1" lang="en-US" altLang="zh-CN" sz="2400" dirty="0">
                <a:latin typeface="Times New Roman" panose="02020603050405020304" charset="0"/>
              </a:rPr>
              <a:t>The Inside Layout Algorithm</a:t>
            </a:r>
            <a:endParaRPr kumimoji="1" lang="en-US" altLang="zh-CN" sz="2400" dirty="0">
              <a:latin typeface="Times New Roman" panose="02020603050405020304" charset="0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5800714" y="2878286"/>
            <a:ext cx="1131316" cy="833761"/>
          </a:xfrm>
        </p:spPr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>
          <a:xfrm>
            <a:off x="6932030" y="4297805"/>
            <a:ext cx="3819097" cy="362708"/>
          </a:xfrm>
        </p:spPr>
        <p:txBody>
          <a:bodyPr/>
          <a:lstStyle/>
          <a:p>
            <a:r>
              <a:rPr kumimoji="1" lang="en-US" altLang="zh-CN" sz="2400" dirty="0">
                <a:latin typeface="Times New Roman" panose="02020603050405020304" charset="0"/>
                <a:sym typeface="+mn-ea"/>
              </a:rPr>
              <a:t>Total Algorithm Flow</a:t>
            </a:r>
            <a:endParaRPr kumimoji="1" lang="en-US" altLang="zh-CN" sz="2400" dirty="0">
              <a:latin typeface="Times New Roman" panose="02020603050405020304" charset="0"/>
              <a:sym typeface="+mn-ea"/>
            </a:endParaRPr>
          </a:p>
          <a:p>
            <a:endParaRPr kumimoji="1" lang="en-US" altLang="zh-CN" sz="2400" dirty="0">
              <a:latin typeface="Times New Roman" panose="02020603050405020304" charset="0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>
          <a:xfrm>
            <a:off x="5800714" y="4062278"/>
            <a:ext cx="1131316" cy="833761"/>
          </a:xfrm>
        </p:spPr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1"/>
          </p:nvPr>
        </p:nvSpPr>
        <p:spPr>
          <a:xfrm>
            <a:off x="6932030" y="5357972"/>
            <a:ext cx="3819097" cy="362708"/>
          </a:xfrm>
        </p:spPr>
        <p:txBody>
          <a:bodyPr/>
          <a:lstStyle/>
          <a:p>
            <a:r>
              <a:rPr kumimoji="1" lang="en-US" altLang="zh-CN" sz="2400" dirty="0">
                <a:latin typeface="Times New Roman" panose="02020603050405020304" charset="0"/>
                <a:sym typeface="+mn-ea"/>
              </a:rPr>
              <a:t>Final Results</a:t>
            </a:r>
            <a:endParaRPr kumimoji="1" lang="en-US" altLang="zh-CN" sz="2400" dirty="0">
              <a:latin typeface="Times New Roman" panose="02020603050405020304" charset="0"/>
              <a:sym typeface="+mn-ea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2"/>
          </p:nvPr>
        </p:nvSpPr>
        <p:spPr>
          <a:xfrm>
            <a:off x="5800714" y="5122445"/>
            <a:ext cx="1131316" cy="833761"/>
          </a:xfrm>
        </p:spPr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6"/>
          </p:nvPr>
        </p:nvSpPr>
        <p:spPr>
          <a:xfrm>
            <a:off x="895477" y="3146660"/>
            <a:ext cx="2613752" cy="565550"/>
          </a:xfrm>
        </p:spPr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2000" dirty="0">
                <a:latin typeface="Times New Roman" panose="02020603050405020304" charset="0"/>
              </a:rPr>
              <a:t>Previous Work</a:t>
            </a:r>
            <a:endParaRPr kumimoji="1" lang="en-US" altLang="zh-CN" sz="2000" dirty="0">
              <a:latin typeface="Times New Roman" panose="0202060305040502030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pic>
        <p:nvPicPr>
          <p:cNvPr id="9" name="图片 8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464945"/>
            <a:ext cx="10058400" cy="3928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2000" dirty="0">
                <a:latin typeface="Times New Roman" panose="02020603050405020304" charset="0"/>
                <a:sym typeface="+mn-ea"/>
              </a:rPr>
              <a:t>Previous Work</a:t>
            </a:r>
            <a:endParaRPr kumimoji="1" lang="en-US" altLang="zh-CN" sz="2000" dirty="0">
              <a:latin typeface="Times New Roman" panose="02020603050405020304" charset="0"/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grpSp>
        <p:nvGrpSpPr>
          <p:cNvPr id="8" name="组 7"/>
          <p:cNvGrpSpPr/>
          <p:nvPr/>
        </p:nvGrpSpPr>
        <p:grpSpPr>
          <a:xfrm>
            <a:off x="1609362" y="3256529"/>
            <a:ext cx="4067910" cy="2346505"/>
            <a:chOff x="1578077" y="2282444"/>
            <a:chExt cx="3513146" cy="2026499"/>
          </a:xfrm>
        </p:grpSpPr>
        <p:sp>
          <p:nvSpPr>
            <p:cNvPr id="4" name="圆角矩形 3"/>
            <p:cNvSpPr/>
            <p:nvPr/>
          </p:nvSpPr>
          <p:spPr>
            <a:xfrm>
              <a:off x="1578077" y="3338111"/>
              <a:ext cx="3335446" cy="51779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6" name="圆角矩形 65"/>
            <p:cNvSpPr/>
            <p:nvPr/>
          </p:nvSpPr>
          <p:spPr>
            <a:xfrm rot="2700000">
              <a:off x="3368182" y="2885069"/>
              <a:ext cx="1723041" cy="51779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圆角矩形 67"/>
            <p:cNvSpPr/>
            <p:nvPr/>
          </p:nvSpPr>
          <p:spPr>
            <a:xfrm rot="18900000" flipV="1">
              <a:off x="3368182" y="3791151"/>
              <a:ext cx="1723041" cy="51779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9" name="组 68"/>
          <p:cNvGrpSpPr/>
          <p:nvPr/>
        </p:nvGrpSpPr>
        <p:grpSpPr>
          <a:xfrm>
            <a:off x="3852480" y="2222941"/>
            <a:ext cx="4067910" cy="2346505"/>
            <a:chOff x="1578077" y="2282444"/>
            <a:chExt cx="3513146" cy="2026499"/>
          </a:xfrm>
        </p:grpSpPr>
        <p:sp>
          <p:nvSpPr>
            <p:cNvPr id="70" name="圆角矩形 69"/>
            <p:cNvSpPr/>
            <p:nvPr/>
          </p:nvSpPr>
          <p:spPr>
            <a:xfrm>
              <a:off x="1578077" y="3338111"/>
              <a:ext cx="3335446" cy="51779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圆角矩形 70"/>
            <p:cNvSpPr/>
            <p:nvPr/>
          </p:nvSpPr>
          <p:spPr>
            <a:xfrm rot="2700000">
              <a:off x="3368182" y="2885069"/>
              <a:ext cx="1723041" cy="51779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2" name="圆角矩形 71"/>
            <p:cNvSpPr/>
            <p:nvPr/>
          </p:nvSpPr>
          <p:spPr>
            <a:xfrm rot="18900000" flipV="1">
              <a:off x="3368182" y="3791151"/>
              <a:ext cx="1723041" cy="51779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3" name="组 72"/>
          <p:cNvGrpSpPr/>
          <p:nvPr/>
        </p:nvGrpSpPr>
        <p:grpSpPr>
          <a:xfrm>
            <a:off x="6123226" y="1196700"/>
            <a:ext cx="4067910" cy="2346505"/>
            <a:chOff x="1578077" y="2282444"/>
            <a:chExt cx="3513146" cy="2026499"/>
          </a:xfrm>
        </p:grpSpPr>
        <p:sp>
          <p:nvSpPr>
            <p:cNvPr id="74" name="圆角矩形 73"/>
            <p:cNvSpPr/>
            <p:nvPr/>
          </p:nvSpPr>
          <p:spPr>
            <a:xfrm>
              <a:off x="1578077" y="3338111"/>
              <a:ext cx="3335446" cy="51779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圆角矩形 74"/>
            <p:cNvSpPr/>
            <p:nvPr/>
          </p:nvSpPr>
          <p:spPr>
            <a:xfrm rot="2700000">
              <a:off x="3368182" y="2885069"/>
              <a:ext cx="1723041" cy="51779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圆角矩形 75"/>
            <p:cNvSpPr/>
            <p:nvPr/>
          </p:nvSpPr>
          <p:spPr>
            <a:xfrm rot="18900000" flipV="1">
              <a:off x="3368182" y="3791151"/>
              <a:ext cx="1723041" cy="51779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79" name="文本框 8"/>
          <p:cNvSpPr txBox="1"/>
          <p:nvPr/>
        </p:nvSpPr>
        <p:spPr>
          <a:xfrm>
            <a:off x="6122670" y="1838325"/>
            <a:ext cx="3587750" cy="487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kumimoji="1" lang="zh-CN" altLang="en-US" sz="2000" dirty="0">
                <a:latin typeface="Times New Roman" panose="02020603050405020304" charset="0"/>
                <a:sym typeface="+mn-ea"/>
              </a:rPr>
              <a:t>Probability </a:t>
            </a:r>
            <a:r>
              <a:rPr kumimoji="1" lang="en-US" altLang="zh-CN" sz="2000" dirty="0">
                <a:latin typeface="Times New Roman" panose="02020603050405020304" charset="0"/>
                <a:sym typeface="+mn-ea"/>
              </a:rPr>
              <a:t>D</a:t>
            </a:r>
            <a:r>
              <a:rPr kumimoji="1" lang="zh-CN" altLang="en-US" sz="2000" dirty="0">
                <a:latin typeface="Times New Roman" panose="02020603050405020304" charset="0"/>
                <a:sym typeface="+mn-ea"/>
              </a:rPr>
              <a:t>ensity </a:t>
            </a:r>
            <a:r>
              <a:rPr kumimoji="1" lang="en-US" altLang="zh-CN" sz="2000" dirty="0">
                <a:latin typeface="Times New Roman" panose="02020603050405020304" charset="0"/>
                <a:sym typeface="+mn-ea"/>
              </a:rPr>
              <a:t>M</a:t>
            </a:r>
            <a:r>
              <a:rPr kumimoji="1" lang="zh-CN" altLang="en-US" sz="2000" dirty="0">
                <a:latin typeface="Times New Roman" panose="02020603050405020304" charset="0"/>
                <a:sym typeface="+mn-ea"/>
              </a:rPr>
              <a:t>odel</a:t>
            </a:r>
            <a:endParaRPr kumimoji="1" lang="zh-CN" altLang="en-US" sz="2000" dirty="0">
              <a:latin typeface="Times New Roman" panose="02020603050405020304" charset="0"/>
              <a:sym typeface="+mn-ea"/>
            </a:endParaRPr>
          </a:p>
        </p:txBody>
      </p:sp>
      <p:sp>
        <p:nvSpPr>
          <p:cNvPr id="80" name="文本框 8"/>
          <p:cNvSpPr txBox="1"/>
          <p:nvPr/>
        </p:nvSpPr>
        <p:spPr>
          <a:xfrm>
            <a:off x="3970020" y="2849245"/>
            <a:ext cx="3869690" cy="487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kumimoji="1" lang="en-US" altLang="zh-CN" sz="2000" dirty="0">
                <a:latin typeface="Times New Roman" panose="02020603050405020304" charset="0"/>
                <a:sym typeface="+mn-ea"/>
              </a:rPr>
              <a:t>Text-Product Cluster</a:t>
            </a:r>
            <a:endParaRPr kumimoji="1" lang="en-US" altLang="zh-CN" sz="2000" dirty="0">
              <a:solidFill>
                <a:srgbClr val="000000"/>
              </a:solidFill>
              <a:latin typeface="Times New Roman" panose="02020603050405020304" charset="0"/>
              <a:sym typeface="+mn-ea"/>
            </a:endParaRPr>
          </a:p>
        </p:txBody>
      </p:sp>
      <p:sp>
        <p:nvSpPr>
          <p:cNvPr id="81" name="文本框 8"/>
          <p:cNvSpPr txBox="1"/>
          <p:nvPr/>
        </p:nvSpPr>
        <p:spPr>
          <a:xfrm>
            <a:off x="1719852" y="3898339"/>
            <a:ext cx="2152986" cy="487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kumimoji="1" lang="en-US" altLang="zh-CN" sz="2000" dirty="0">
                <a:latin typeface="Times New Roman" panose="02020603050405020304" charset="0"/>
                <a:sym typeface="+mn-ea"/>
              </a:rPr>
              <a:t>Text Cluster</a:t>
            </a:r>
            <a:endParaRPr kumimoji="1" lang="en-US" altLang="zh-CN" sz="2000" dirty="0">
              <a:solidFill>
                <a:srgbClr val="000000"/>
              </a:solidFill>
              <a:latin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2000" dirty="0">
                <a:latin typeface="Times New Roman" panose="02020603050405020304" charset="0"/>
                <a:sym typeface="+mn-ea"/>
              </a:rPr>
              <a:t>Previous Work</a:t>
            </a:r>
            <a:endParaRPr kumimoji="1" lang="en-US" altLang="zh-CN" sz="2000" dirty="0">
              <a:latin typeface="Times New Roman" panose="02020603050405020304" charset="0"/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pic>
        <p:nvPicPr>
          <p:cNvPr id="7" name="图片 6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464945"/>
            <a:ext cx="10058400" cy="3928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2000" dirty="0">
                <a:latin typeface="Times New Roman" panose="02020603050405020304" charset="0"/>
                <a:sym typeface="+mn-ea"/>
              </a:rPr>
              <a:t>Previous Work</a:t>
            </a:r>
            <a:endParaRPr kumimoji="1" lang="en-US" altLang="zh-CN" sz="2000" dirty="0">
              <a:latin typeface="Times New Roman" panose="02020603050405020304" charset="0"/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dirty="0"/>
              <a:t>1</a:t>
            </a:r>
            <a:endParaRPr kumimoji="1" lang="en-US" dirty="0"/>
          </a:p>
        </p:txBody>
      </p:sp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464945"/>
            <a:ext cx="10058400" cy="3928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2000" dirty="0">
                <a:latin typeface="Times New Roman" panose="02020603050405020304" charset="0"/>
                <a:sym typeface="+mn-ea"/>
              </a:rPr>
              <a:t>Previous Work</a:t>
            </a:r>
            <a:endParaRPr kumimoji="1" lang="en-US" altLang="zh-CN" sz="2000" dirty="0">
              <a:latin typeface="Times New Roman" panose="02020603050405020304" charset="0"/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dirty="0"/>
              <a:t>1</a:t>
            </a:r>
            <a:endParaRPr kumimoji="1" lang="en-US" dirty="0"/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704850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2000" dirty="0">
                <a:latin typeface="Times New Roman" panose="02020603050405020304" charset="0"/>
                <a:sym typeface="+mn-ea"/>
              </a:rPr>
              <a:t>Inside Text Layout</a:t>
            </a:r>
            <a:endParaRPr kumimoji="1" lang="en-US" altLang="zh-CN" sz="2000" dirty="0">
              <a:latin typeface="Times New Roman" panose="02020603050405020304" charset="0"/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dirty="0"/>
              <a:t>2</a:t>
            </a:r>
            <a:endParaRPr kumimoji="1" lang="en-US" dirty="0"/>
          </a:p>
        </p:txBody>
      </p:sp>
      <p:pic>
        <p:nvPicPr>
          <p:cNvPr id="4" name="图片 3" descr="0_15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8045" y="1412875"/>
            <a:ext cx="5375910" cy="4032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2000" dirty="0">
                <a:latin typeface="Times New Roman" panose="02020603050405020304" charset="0"/>
                <a:sym typeface="+mn-ea"/>
              </a:rPr>
              <a:t>The Inside Layout Algorithm</a:t>
            </a:r>
            <a:endParaRPr kumimoji="1" lang="en-US" altLang="zh-CN" sz="2000" dirty="0">
              <a:latin typeface="Times New Roman" panose="02020603050405020304" charset="0"/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</a:t>
            </a:r>
            <a:r>
              <a:rPr kumimoji="1" lang="en-US" dirty="0"/>
              <a:t>3</a:t>
            </a:r>
            <a:endParaRPr kumimoji="1" lang="en-US" dirty="0"/>
          </a:p>
        </p:txBody>
      </p:sp>
      <p:grpSp>
        <p:nvGrpSpPr>
          <p:cNvPr id="6" name="组 5"/>
          <p:cNvGrpSpPr/>
          <p:nvPr/>
        </p:nvGrpSpPr>
        <p:grpSpPr>
          <a:xfrm>
            <a:off x="1099641" y="2386233"/>
            <a:ext cx="1572796" cy="1572796"/>
            <a:chOff x="886691" y="2401677"/>
            <a:chExt cx="1817784" cy="1817784"/>
          </a:xfrm>
        </p:grpSpPr>
        <p:sp>
          <p:nvSpPr>
            <p:cNvPr id="5" name="椭圆 4"/>
            <p:cNvSpPr/>
            <p:nvPr/>
          </p:nvSpPr>
          <p:spPr>
            <a:xfrm>
              <a:off x="886691" y="2401677"/>
              <a:ext cx="1817784" cy="18177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211523" y="2726509"/>
              <a:ext cx="1168120" cy="1168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10" name="组合 20"/>
            <p:cNvGrpSpPr/>
            <p:nvPr/>
          </p:nvGrpSpPr>
          <p:grpSpPr>
            <a:xfrm>
              <a:off x="1542029" y="2918544"/>
              <a:ext cx="507108" cy="784050"/>
              <a:chOff x="6257925" y="-9525"/>
              <a:chExt cx="1514475" cy="2341563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11" name="Freeform 6"/>
              <p:cNvSpPr/>
              <p:nvPr/>
            </p:nvSpPr>
            <p:spPr bwMode="auto">
              <a:xfrm>
                <a:off x="6551613" y="-9525"/>
                <a:ext cx="484188" cy="327025"/>
              </a:xfrm>
              <a:custGeom>
                <a:avLst/>
                <a:gdLst>
                  <a:gd name="T0" fmla="*/ 25 w 652"/>
                  <a:gd name="T1" fmla="*/ 406 h 440"/>
                  <a:gd name="T2" fmla="*/ 25 w 652"/>
                  <a:gd name="T3" fmla="*/ 406 h 440"/>
                  <a:gd name="T4" fmla="*/ 98 w 652"/>
                  <a:gd name="T5" fmla="*/ 425 h 440"/>
                  <a:gd name="T6" fmla="*/ 618 w 652"/>
                  <a:gd name="T7" fmla="*/ 125 h 440"/>
                  <a:gd name="T8" fmla="*/ 637 w 652"/>
                  <a:gd name="T9" fmla="*/ 52 h 440"/>
                  <a:gd name="T10" fmla="*/ 626 w 652"/>
                  <a:gd name="T11" fmla="*/ 33 h 440"/>
                  <a:gd name="T12" fmla="*/ 554 w 652"/>
                  <a:gd name="T13" fmla="*/ 14 h 440"/>
                  <a:gd name="T14" fmla="*/ 34 w 652"/>
                  <a:gd name="T15" fmla="*/ 314 h 440"/>
                  <a:gd name="T16" fmla="*/ 14 w 652"/>
                  <a:gd name="T17" fmla="*/ 386 h 440"/>
                  <a:gd name="T18" fmla="*/ 25 w 652"/>
                  <a:gd name="T19" fmla="*/ 406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2" h="440">
                    <a:moveTo>
                      <a:pt x="25" y="406"/>
                    </a:moveTo>
                    <a:lnTo>
                      <a:pt x="25" y="406"/>
                    </a:lnTo>
                    <a:cubicBezTo>
                      <a:pt x="40" y="431"/>
                      <a:pt x="73" y="440"/>
                      <a:pt x="98" y="425"/>
                    </a:cubicBezTo>
                    <a:lnTo>
                      <a:pt x="618" y="125"/>
                    </a:lnTo>
                    <a:cubicBezTo>
                      <a:pt x="643" y="111"/>
                      <a:pt x="652" y="78"/>
                      <a:pt x="637" y="52"/>
                    </a:cubicBezTo>
                    <a:lnTo>
                      <a:pt x="626" y="33"/>
                    </a:lnTo>
                    <a:cubicBezTo>
                      <a:pt x="612" y="9"/>
                      <a:pt x="579" y="0"/>
                      <a:pt x="554" y="14"/>
                    </a:cubicBezTo>
                    <a:lnTo>
                      <a:pt x="34" y="314"/>
                    </a:lnTo>
                    <a:cubicBezTo>
                      <a:pt x="8" y="328"/>
                      <a:pt x="0" y="361"/>
                      <a:pt x="14" y="386"/>
                    </a:cubicBezTo>
                    <a:lnTo>
                      <a:pt x="25" y="40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7"/>
              <p:cNvSpPr>
                <a:spLocks noEditPoints="1"/>
              </p:cNvSpPr>
              <p:nvPr/>
            </p:nvSpPr>
            <p:spPr bwMode="auto">
              <a:xfrm>
                <a:off x="6257925" y="53975"/>
                <a:ext cx="1339850" cy="2278063"/>
              </a:xfrm>
              <a:custGeom>
                <a:avLst/>
                <a:gdLst>
                  <a:gd name="T0" fmla="*/ 404 w 1804"/>
                  <a:gd name="T1" fmla="*/ 2367 h 3072"/>
                  <a:gd name="T2" fmla="*/ 404 w 1804"/>
                  <a:gd name="T3" fmla="*/ 2367 h 3072"/>
                  <a:gd name="T4" fmla="*/ 550 w 1804"/>
                  <a:gd name="T5" fmla="*/ 2513 h 3072"/>
                  <a:gd name="T6" fmla="*/ 404 w 1804"/>
                  <a:gd name="T7" fmla="*/ 2659 h 3072"/>
                  <a:gd name="T8" fmla="*/ 259 w 1804"/>
                  <a:gd name="T9" fmla="*/ 2513 h 3072"/>
                  <a:gd name="T10" fmla="*/ 404 w 1804"/>
                  <a:gd name="T11" fmla="*/ 2367 h 3072"/>
                  <a:gd name="T12" fmla="*/ 29 w 1804"/>
                  <a:gd name="T13" fmla="*/ 2058 h 3072"/>
                  <a:gd name="T14" fmla="*/ 29 w 1804"/>
                  <a:gd name="T15" fmla="*/ 2058 h 3072"/>
                  <a:gd name="T16" fmla="*/ 29 w 1804"/>
                  <a:gd name="T17" fmla="*/ 2801 h 3072"/>
                  <a:gd name="T18" fmla="*/ 29 w 1804"/>
                  <a:gd name="T19" fmla="*/ 2952 h 3072"/>
                  <a:gd name="T20" fmla="*/ 29 w 1804"/>
                  <a:gd name="T21" fmla="*/ 3018 h 3072"/>
                  <a:gd name="T22" fmla="*/ 82 w 1804"/>
                  <a:gd name="T23" fmla="*/ 3072 h 3072"/>
                  <a:gd name="T24" fmla="*/ 1679 w 1804"/>
                  <a:gd name="T25" fmla="*/ 3072 h 3072"/>
                  <a:gd name="T26" fmla="*/ 1732 w 1804"/>
                  <a:gd name="T27" fmla="*/ 3018 h 3072"/>
                  <a:gd name="T28" fmla="*/ 1732 w 1804"/>
                  <a:gd name="T29" fmla="*/ 2801 h 3072"/>
                  <a:gd name="T30" fmla="*/ 1679 w 1804"/>
                  <a:gd name="T31" fmla="*/ 2747 h 3072"/>
                  <a:gd name="T32" fmla="*/ 871 w 1804"/>
                  <a:gd name="T33" fmla="*/ 2747 h 3072"/>
                  <a:gd name="T34" fmla="*/ 762 w 1804"/>
                  <a:gd name="T35" fmla="*/ 2347 h 3072"/>
                  <a:gd name="T36" fmla="*/ 313 w 1804"/>
                  <a:gd name="T37" fmla="*/ 2058 h 3072"/>
                  <a:gd name="T38" fmla="*/ 819 w 1804"/>
                  <a:gd name="T39" fmla="*/ 905 h 3072"/>
                  <a:gd name="T40" fmla="*/ 1178 w 1804"/>
                  <a:gd name="T41" fmla="*/ 1526 h 3072"/>
                  <a:gd name="T42" fmla="*/ 1163 w 1804"/>
                  <a:gd name="T43" fmla="*/ 1535 h 3072"/>
                  <a:gd name="T44" fmla="*/ 1143 w 1804"/>
                  <a:gd name="T45" fmla="*/ 1608 h 3072"/>
                  <a:gd name="T46" fmla="*/ 1216 w 1804"/>
                  <a:gd name="T47" fmla="*/ 1627 h 3072"/>
                  <a:gd name="T48" fmla="*/ 1282 w 1804"/>
                  <a:gd name="T49" fmla="*/ 1589 h 3072"/>
                  <a:gd name="T50" fmla="*/ 1442 w 1804"/>
                  <a:gd name="T51" fmla="*/ 1646 h 3072"/>
                  <a:gd name="T52" fmla="*/ 1673 w 1804"/>
                  <a:gd name="T53" fmla="*/ 1513 h 3072"/>
                  <a:gd name="T54" fmla="*/ 1703 w 1804"/>
                  <a:gd name="T55" fmla="*/ 1346 h 3072"/>
                  <a:gd name="T56" fmla="*/ 1769 w 1804"/>
                  <a:gd name="T57" fmla="*/ 1308 h 3072"/>
                  <a:gd name="T58" fmla="*/ 1789 w 1804"/>
                  <a:gd name="T59" fmla="*/ 1235 h 3072"/>
                  <a:gd name="T60" fmla="*/ 1716 w 1804"/>
                  <a:gd name="T61" fmla="*/ 1215 h 3072"/>
                  <a:gd name="T62" fmla="*/ 1701 w 1804"/>
                  <a:gd name="T63" fmla="*/ 1224 h 3072"/>
                  <a:gd name="T64" fmla="*/ 1145 w 1804"/>
                  <a:gd name="T65" fmla="*/ 261 h 3072"/>
                  <a:gd name="T66" fmla="*/ 1260 w 1804"/>
                  <a:gd name="T67" fmla="*/ 195 h 3072"/>
                  <a:gd name="T68" fmla="*/ 1280 w 1804"/>
                  <a:gd name="T69" fmla="*/ 122 h 3072"/>
                  <a:gd name="T70" fmla="*/ 1229 w 1804"/>
                  <a:gd name="T71" fmla="*/ 34 h 3072"/>
                  <a:gd name="T72" fmla="*/ 1156 w 1804"/>
                  <a:gd name="T73" fmla="*/ 15 h 3072"/>
                  <a:gd name="T74" fmla="*/ 403 w 1804"/>
                  <a:gd name="T75" fmla="*/ 450 h 3072"/>
                  <a:gd name="T76" fmla="*/ 383 w 1804"/>
                  <a:gd name="T77" fmla="*/ 522 h 3072"/>
                  <a:gd name="T78" fmla="*/ 434 w 1804"/>
                  <a:gd name="T79" fmla="*/ 610 h 3072"/>
                  <a:gd name="T80" fmla="*/ 507 w 1804"/>
                  <a:gd name="T81" fmla="*/ 630 h 3072"/>
                  <a:gd name="T82" fmla="*/ 622 w 1804"/>
                  <a:gd name="T83" fmla="*/ 564 h 3072"/>
                  <a:gd name="T84" fmla="*/ 711 w 1804"/>
                  <a:gd name="T85" fmla="*/ 718 h 3072"/>
                  <a:gd name="T86" fmla="*/ 29 w 1804"/>
                  <a:gd name="T87" fmla="*/ 2058 h 3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804" h="3072">
                    <a:moveTo>
                      <a:pt x="404" y="2367"/>
                    </a:moveTo>
                    <a:lnTo>
                      <a:pt x="404" y="2367"/>
                    </a:lnTo>
                    <a:cubicBezTo>
                      <a:pt x="485" y="2367"/>
                      <a:pt x="550" y="2432"/>
                      <a:pt x="550" y="2513"/>
                    </a:cubicBezTo>
                    <a:cubicBezTo>
                      <a:pt x="550" y="2593"/>
                      <a:pt x="485" y="2659"/>
                      <a:pt x="404" y="2659"/>
                    </a:cubicBezTo>
                    <a:cubicBezTo>
                      <a:pt x="324" y="2659"/>
                      <a:pt x="259" y="2593"/>
                      <a:pt x="259" y="2513"/>
                    </a:cubicBezTo>
                    <a:cubicBezTo>
                      <a:pt x="259" y="2432"/>
                      <a:pt x="324" y="2367"/>
                      <a:pt x="404" y="2367"/>
                    </a:cubicBezTo>
                    <a:close/>
                    <a:moveTo>
                      <a:pt x="29" y="2058"/>
                    </a:moveTo>
                    <a:lnTo>
                      <a:pt x="29" y="2058"/>
                    </a:lnTo>
                    <a:lnTo>
                      <a:pt x="29" y="2801"/>
                    </a:lnTo>
                    <a:lnTo>
                      <a:pt x="29" y="2952"/>
                    </a:lnTo>
                    <a:lnTo>
                      <a:pt x="29" y="3018"/>
                    </a:lnTo>
                    <a:cubicBezTo>
                      <a:pt x="29" y="3048"/>
                      <a:pt x="53" y="3072"/>
                      <a:pt x="82" y="3072"/>
                    </a:cubicBezTo>
                    <a:lnTo>
                      <a:pt x="1679" y="3072"/>
                    </a:lnTo>
                    <a:cubicBezTo>
                      <a:pt x="1708" y="3072"/>
                      <a:pt x="1732" y="3048"/>
                      <a:pt x="1732" y="3018"/>
                    </a:cubicBezTo>
                    <a:lnTo>
                      <a:pt x="1732" y="2801"/>
                    </a:lnTo>
                    <a:cubicBezTo>
                      <a:pt x="1732" y="2771"/>
                      <a:pt x="1708" y="2747"/>
                      <a:pt x="1679" y="2747"/>
                    </a:cubicBezTo>
                    <a:lnTo>
                      <a:pt x="871" y="2747"/>
                    </a:lnTo>
                    <a:cubicBezTo>
                      <a:pt x="872" y="2652"/>
                      <a:pt x="854" y="2509"/>
                      <a:pt x="762" y="2347"/>
                    </a:cubicBezTo>
                    <a:cubicBezTo>
                      <a:pt x="598" y="2058"/>
                      <a:pt x="313" y="2058"/>
                      <a:pt x="313" y="2058"/>
                    </a:cubicBezTo>
                    <a:cubicBezTo>
                      <a:pt x="349" y="1207"/>
                      <a:pt x="743" y="947"/>
                      <a:pt x="819" y="905"/>
                    </a:cubicBezTo>
                    <a:lnTo>
                      <a:pt x="1178" y="1526"/>
                    </a:lnTo>
                    <a:lnTo>
                      <a:pt x="1163" y="1535"/>
                    </a:lnTo>
                    <a:cubicBezTo>
                      <a:pt x="1137" y="1550"/>
                      <a:pt x="1128" y="1582"/>
                      <a:pt x="1143" y="1608"/>
                    </a:cubicBezTo>
                    <a:cubicBezTo>
                      <a:pt x="1158" y="1633"/>
                      <a:pt x="1191" y="1642"/>
                      <a:pt x="1216" y="1627"/>
                    </a:cubicBezTo>
                    <a:lnTo>
                      <a:pt x="1282" y="1589"/>
                    </a:lnTo>
                    <a:lnTo>
                      <a:pt x="1442" y="1646"/>
                    </a:lnTo>
                    <a:lnTo>
                      <a:pt x="1673" y="1513"/>
                    </a:lnTo>
                    <a:lnTo>
                      <a:pt x="1703" y="1346"/>
                    </a:lnTo>
                    <a:lnTo>
                      <a:pt x="1769" y="1308"/>
                    </a:lnTo>
                    <a:cubicBezTo>
                      <a:pt x="1795" y="1293"/>
                      <a:pt x="1804" y="1260"/>
                      <a:pt x="1789" y="1235"/>
                    </a:cubicBezTo>
                    <a:cubicBezTo>
                      <a:pt x="1774" y="1210"/>
                      <a:pt x="1741" y="1201"/>
                      <a:pt x="1716" y="1215"/>
                    </a:cubicBezTo>
                    <a:lnTo>
                      <a:pt x="1701" y="1224"/>
                    </a:lnTo>
                    <a:lnTo>
                      <a:pt x="1145" y="261"/>
                    </a:lnTo>
                    <a:lnTo>
                      <a:pt x="1260" y="195"/>
                    </a:lnTo>
                    <a:cubicBezTo>
                      <a:pt x="1286" y="180"/>
                      <a:pt x="1294" y="148"/>
                      <a:pt x="1280" y="122"/>
                    </a:cubicBezTo>
                    <a:lnTo>
                      <a:pt x="1229" y="34"/>
                    </a:lnTo>
                    <a:cubicBezTo>
                      <a:pt x="1214" y="9"/>
                      <a:pt x="1181" y="0"/>
                      <a:pt x="1156" y="15"/>
                    </a:cubicBezTo>
                    <a:lnTo>
                      <a:pt x="403" y="450"/>
                    </a:lnTo>
                    <a:cubicBezTo>
                      <a:pt x="377" y="464"/>
                      <a:pt x="368" y="497"/>
                      <a:pt x="383" y="522"/>
                    </a:cubicBezTo>
                    <a:lnTo>
                      <a:pt x="434" y="610"/>
                    </a:lnTo>
                    <a:cubicBezTo>
                      <a:pt x="449" y="636"/>
                      <a:pt x="481" y="645"/>
                      <a:pt x="507" y="630"/>
                    </a:cubicBezTo>
                    <a:lnTo>
                      <a:pt x="622" y="564"/>
                    </a:lnTo>
                    <a:lnTo>
                      <a:pt x="711" y="718"/>
                    </a:lnTo>
                    <a:cubicBezTo>
                      <a:pt x="0" y="1092"/>
                      <a:pt x="29" y="2058"/>
                      <a:pt x="29" y="205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8"/>
              <p:cNvSpPr/>
              <p:nvPr/>
            </p:nvSpPr>
            <p:spPr bwMode="auto">
              <a:xfrm>
                <a:off x="7080250" y="1238250"/>
                <a:ext cx="692150" cy="438150"/>
              </a:xfrm>
              <a:custGeom>
                <a:avLst/>
                <a:gdLst>
                  <a:gd name="T0" fmla="*/ 15 w 931"/>
                  <a:gd name="T1" fmla="*/ 555 h 589"/>
                  <a:gd name="T2" fmla="*/ 15 w 931"/>
                  <a:gd name="T3" fmla="*/ 555 h 589"/>
                  <a:gd name="T4" fmla="*/ 15 w 931"/>
                  <a:gd name="T5" fmla="*/ 555 h 589"/>
                  <a:gd name="T6" fmla="*/ 88 w 931"/>
                  <a:gd name="T7" fmla="*/ 574 h 589"/>
                  <a:gd name="T8" fmla="*/ 897 w 931"/>
                  <a:gd name="T9" fmla="*/ 107 h 589"/>
                  <a:gd name="T10" fmla="*/ 916 w 931"/>
                  <a:gd name="T11" fmla="*/ 35 h 589"/>
                  <a:gd name="T12" fmla="*/ 916 w 931"/>
                  <a:gd name="T13" fmla="*/ 35 h 589"/>
                  <a:gd name="T14" fmla="*/ 843 w 931"/>
                  <a:gd name="T15" fmla="*/ 15 h 589"/>
                  <a:gd name="T16" fmla="*/ 35 w 931"/>
                  <a:gd name="T17" fmla="*/ 482 h 589"/>
                  <a:gd name="T18" fmla="*/ 15 w 931"/>
                  <a:gd name="T19" fmla="*/ 555 h 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1" h="589">
                    <a:moveTo>
                      <a:pt x="15" y="555"/>
                    </a:moveTo>
                    <a:lnTo>
                      <a:pt x="15" y="555"/>
                    </a:lnTo>
                    <a:lnTo>
                      <a:pt x="15" y="555"/>
                    </a:lnTo>
                    <a:cubicBezTo>
                      <a:pt x="30" y="580"/>
                      <a:pt x="62" y="589"/>
                      <a:pt x="88" y="574"/>
                    </a:cubicBezTo>
                    <a:lnTo>
                      <a:pt x="897" y="107"/>
                    </a:lnTo>
                    <a:cubicBezTo>
                      <a:pt x="922" y="93"/>
                      <a:pt x="931" y="60"/>
                      <a:pt x="916" y="35"/>
                    </a:cubicBezTo>
                    <a:lnTo>
                      <a:pt x="916" y="35"/>
                    </a:lnTo>
                    <a:cubicBezTo>
                      <a:pt x="902" y="9"/>
                      <a:pt x="869" y="0"/>
                      <a:pt x="843" y="15"/>
                    </a:cubicBezTo>
                    <a:lnTo>
                      <a:pt x="35" y="482"/>
                    </a:lnTo>
                    <a:cubicBezTo>
                      <a:pt x="9" y="497"/>
                      <a:pt x="0" y="529"/>
                      <a:pt x="15" y="55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7" name="矩形 6"/>
          <p:cNvSpPr/>
          <p:nvPr/>
        </p:nvSpPr>
        <p:spPr>
          <a:xfrm rot="1800000">
            <a:off x="2377827" y="3660970"/>
            <a:ext cx="938136" cy="1804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16" name="组 15"/>
          <p:cNvGrpSpPr/>
          <p:nvPr/>
        </p:nvGrpSpPr>
        <p:grpSpPr>
          <a:xfrm>
            <a:off x="3021353" y="3543378"/>
            <a:ext cx="1572796" cy="1572796"/>
            <a:chOff x="886691" y="2401677"/>
            <a:chExt cx="1817784" cy="1817784"/>
          </a:xfrm>
        </p:grpSpPr>
        <p:sp>
          <p:nvSpPr>
            <p:cNvPr id="18" name="椭圆 17"/>
            <p:cNvSpPr/>
            <p:nvPr/>
          </p:nvSpPr>
          <p:spPr>
            <a:xfrm>
              <a:off x="886691" y="2401677"/>
              <a:ext cx="1817784" cy="18177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1211523" y="2726509"/>
              <a:ext cx="1168120" cy="1168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22" name="组合 20"/>
            <p:cNvGrpSpPr/>
            <p:nvPr/>
          </p:nvGrpSpPr>
          <p:grpSpPr>
            <a:xfrm>
              <a:off x="1542029" y="2918544"/>
              <a:ext cx="507108" cy="784050"/>
              <a:chOff x="6257925" y="-9525"/>
              <a:chExt cx="1514475" cy="2341563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23" name="Freeform 6"/>
              <p:cNvSpPr/>
              <p:nvPr/>
            </p:nvSpPr>
            <p:spPr bwMode="auto">
              <a:xfrm>
                <a:off x="6551613" y="-9525"/>
                <a:ext cx="484188" cy="327025"/>
              </a:xfrm>
              <a:custGeom>
                <a:avLst/>
                <a:gdLst>
                  <a:gd name="T0" fmla="*/ 25 w 652"/>
                  <a:gd name="T1" fmla="*/ 406 h 440"/>
                  <a:gd name="T2" fmla="*/ 25 w 652"/>
                  <a:gd name="T3" fmla="*/ 406 h 440"/>
                  <a:gd name="T4" fmla="*/ 98 w 652"/>
                  <a:gd name="T5" fmla="*/ 425 h 440"/>
                  <a:gd name="T6" fmla="*/ 618 w 652"/>
                  <a:gd name="T7" fmla="*/ 125 h 440"/>
                  <a:gd name="T8" fmla="*/ 637 w 652"/>
                  <a:gd name="T9" fmla="*/ 52 h 440"/>
                  <a:gd name="T10" fmla="*/ 626 w 652"/>
                  <a:gd name="T11" fmla="*/ 33 h 440"/>
                  <a:gd name="T12" fmla="*/ 554 w 652"/>
                  <a:gd name="T13" fmla="*/ 14 h 440"/>
                  <a:gd name="T14" fmla="*/ 34 w 652"/>
                  <a:gd name="T15" fmla="*/ 314 h 440"/>
                  <a:gd name="T16" fmla="*/ 14 w 652"/>
                  <a:gd name="T17" fmla="*/ 386 h 440"/>
                  <a:gd name="T18" fmla="*/ 25 w 652"/>
                  <a:gd name="T19" fmla="*/ 406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2" h="440">
                    <a:moveTo>
                      <a:pt x="25" y="406"/>
                    </a:moveTo>
                    <a:lnTo>
                      <a:pt x="25" y="406"/>
                    </a:lnTo>
                    <a:cubicBezTo>
                      <a:pt x="40" y="431"/>
                      <a:pt x="73" y="440"/>
                      <a:pt x="98" y="425"/>
                    </a:cubicBezTo>
                    <a:lnTo>
                      <a:pt x="618" y="125"/>
                    </a:lnTo>
                    <a:cubicBezTo>
                      <a:pt x="643" y="111"/>
                      <a:pt x="652" y="78"/>
                      <a:pt x="637" y="52"/>
                    </a:cubicBezTo>
                    <a:lnTo>
                      <a:pt x="626" y="33"/>
                    </a:lnTo>
                    <a:cubicBezTo>
                      <a:pt x="612" y="9"/>
                      <a:pt x="579" y="0"/>
                      <a:pt x="554" y="14"/>
                    </a:cubicBezTo>
                    <a:lnTo>
                      <a:pt x="34" y="314"/>
                    </a:lnTo>
                    <a:cubicBezTo>
                      <a:pt x="8" y="328"/>
                      <a:pt x="0" y="361"/>
                      <a:pt x="14" y="386"/>
                    </a:cubicBezTo>
                    <a:lnTo>
                      <a:pt x="25" y="40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7"/>
              <p:cNvSpPr>
                <a:spLocks noEditPoints="1"/>
              </p:cNvSpPr>
              <p:nvPr/>
            </p:nvSpPr>
            <p:spPr bwMode="auto">
              <a:xfrm>
                <a:off x="6257925" y="53975"/>
                <a:ext cx="1339850" cy="2278063"/>
              </a:xfrm>
              <a:custGeom>
                <a:avLst/>
                <a:gdLst>
                  <a:gd name="T0" fmla="*/ 404 w 1804"/>
                  <a:gd name="T1" fmla="*/ 2367 h 3072"/>
                  <a:gd name="T2" fmla="*/ 404 w 1804"/>
                  <a:gd name="T3" fmla="*/ 2367 h 3072"/>
                  <a:gd name="T4" fmla="*/ 550 w 1804"/>
                  <a:gd name="T5" fmla="*/ 2513 h 3072"/>
                  <a:gd name="T6" fmla="*/ 404 w 1804"/>
                  <a:gd name="T7" fmla="*/ 2659 h 3072"/>
                  <a:gd name="T8" fmla="*/ 259 w 1804"/>
                  <a:gd name="T9" fmla="*/ 2513 h 3072"/>
                  <a:gd name="T10" fmla="*/ 404 w 1804"/>
                  <a:gd name="T11" fmla="*/ 2367 h 3072"/>
                  <a:gd name="T12" fmla="*/ 29 w 1804"/>
                  <a:gd name="T13" fmla="*/ 2058 h 3072"/>
                  <a:gd name="T14" fmla="*/ 29 w 1804"/>
                  <a:gd name="T15" fmla="*/ 2058 h 3072"/>
                  <a:gd name="T16" fmla="*/ 29 w 1804"/>
                  <a:gd name="T17" fmla="*/ 2801 h 3072"/>
                  <a:gd name="T18" fmla="*/ 29 w 1804"/>
                  <a:gd name="T19" fmla="*/ 2952 h 3072"/>
                  <a:gd name="T20" fmla="*/ 29 w 1804"/>
                  <a:gd name="T21" fmla="*/ 3018 h 3072"/>
                  <a:gd name="T22" fmla="*/ 82 w 1804"/>
                  <a:gd name="T23" fmla="*/ 3072 h 3072"/>
                  <a:gd name="T24" fmla="*/ 1679 w 1804"/>
                  <a:gd name="T25" fmla="*/ 3072 h 3072"/>
                  <a:gd name="T26" fmla="*/ 1732 w 1804"/>
                  <a:gd name="T27" fmla="*/ 3018 h 3072"/>
                  <a:gd name="T28" fmla="*/ 1732 w 1804"/>
                  <a:gd name="T29" fmla="*/ 2801 h 3072"/>
                  <a:gd name="T30" fmla="*/ 1679 w 1804"/>
                  <a:gd name="T31" fmla="*/ 2747 h 3072"/>
                  <a:gd name="T32" fmla="*/ 871 w 1804"/>
                  <a:gd name="T33" fmla="*/ 2747 h 3072"/>
                  <a:gd name="T34" fmla="*/ 762 w 1804"/>
                  <a:gd name="T35" fmla="*/ 2347 h 3072"/>
                  <a:gd name="T36" fmla="*/ 313 w 1804"/>
                  <a:gd name="T37" fmla="*/ 2058 h 3072"/>
                  <a:gd name="T38" fmla="*/ 819 w 1804"/>
                  <a:gd name="T39" fmla="*/ 905 h 3072"/>
                  <a:gd name="T40" fmla="*/ 1178 w 1804"/>
                  <a:gd name="T41" fmla="*/ 1526 h 3072"/>
                  <a:gd name="T42" fmla="*/ 1163 w 1804"/>
                  <a:gd name="T43" fmla="*/ 1535 h 3072"/>
                  <a:gd name="T44" fmla="*/ 1143 w 1804"/>
                  <a:gd name="T45" fmla="*/ 1608 h 3072"/>
                  <a:gd name="T46" fmla="*/ 1216 w 1804"/>
                  <a:gd name="T47" fmla="*/ 1627 h 3072"/>
                  <a:gd name="T48" fmla="*/ 1282 w 1804"/>
                  <a:gd name="T49" fmla="*/ 1589 h 3072"/>
                  <a:gd name="T50" fmla="*/ 1442 w 1804"/>
                  <a:gd name="T51" fmla="*/ 1646 h 3072"/>
                  <a:gd name="T52" fmla="*/ 1673 w 1804"/>
                  <a:gd name="T53" fmla="*/ 1513 h 3072"/>
                  <a:gd name="T54" fmla="*/ 1703 w 1804"/>
                  <a:gd name="T55" fmla="*/ 1346 h 3072"/>
                  <a:gd name="T56" fmla="*/ 1769 w 1804"/>
                  <a:gd name="T57" fmla="*/ 1308 h 3072"/>
                  <a:gd name="T58" fmla="*/ 1789 w 1804"/>
                  <a:gd name="T59" fmla="*/ 1235 h 3072"/>
                  <a:gd name="T60" fmla="*/ 1716 w 1804"/>
                  <a:gd name="T61" fmla="*/ 1215 h 3072"/>
                  <a:gd name="T62" fmla="*/ 1701 w 1804"/>
                  <a:gd name="T63" fmla="*/ 1224 h 3072"/>
                  <a:gd name="T64" fmla="*/ 1145 w 1804"/>
                  <a:gd name="T65" fmla="*/ 261 h 3072"/>
                  <a:gd name="T66" fmla="*/ 1260 w 1804"/>
                  <a:gd name="T67" fmla="*/ 195 h 3072"/>
                  <a:gd name="T68" fmla="*/ 1280 w 1804"/>
                  <a:gd name="T69" fmla="*/ 122 h 3072"/>
                  <a:gd name="T70" fmla="*/ 1229 w 1804"/>
                  <a:gd name="T71" fmla="*/ 34 h 3072"/>
                  <a:gd name="T72" fmla="*/ 1156 w 1804"/>
                  <a:gd name="T73" fmla="*/ 15 h 3072"/>
                  <a:gd name="T74" fmla="*/ 403 w 1804"/>
                  <a:gd name="T75" fmla="*/ 450 h 3072"/>
                  <a:gd name="T76" fmla="*/ 383 w 1804"/>
                  <a:gd name="T77" fmla="*/ 522 h 3072"/>
                  <a:gd name="T78" fmla="*/ 434 w 1804"/>
                  <a:gd name="T79" fmla="*/ 610 h 3072"/>
                  <a:gd name="T80" fmla="*/ 507 w 1804"/>
                  <a:gd name="T81" fmla="*/ 630 h 3072"/>
                  <a:gd name="T82" fmla="*/ 622 w 1804"/>
                  <a:gd name="T83" fmla="*/ 564 h 3072"/>
                  <a:gd name="T84" fmla="*/ 711 w 1804"/>
                  <a:gd name="T85" fmla="*/ 718 h 3072"/>
                  <a:gd name="T86" fmla="*/ 29 w 1804"/>
                  <a:gd name="T87" fmla="*/ 2058 h 3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804" h="3072">
                    <a:moveTo>
                      <a:pt x="404" y="2367"/>
                    </a:moveTo>
                    <a:lnTo>
                      <a:pt x="404" y="2367"/>
                    </a:lnTo>
                    <a:cubicBezTo>
                      <a:pt x="485" y="2367"/>
                      <a:pt x="550" y="2432"/>
                      <a:pt x="550" y="2513"/>
                    </a:cubicBezTo>
                    <a:cubicBezTo>
                      <a:pt x="550" y="2593"/>
                      <a:pt x="485" y="2659"/>
                      <a:pt x="404" y="2659"/>
                    </a:cubicBezTo>
                    <a:cubicBezTo>
                      <a:pt x="324" y="2659"/>
                      <a:pt x="259" y="2593"/>
                      <a:pt x="259" y="2513"/>
                    </a:cubicBezTo>
                    <a:cubicBezTo>
                      <a:pt x="259" y="2432"/>
                      <a:pt x="324" y="2367"/>
                      <a:pt x="404" y="2367"/>
                    </a:cubicBezTo>
                    <a:close/>
                    <a:moveTo>
                      <a:pt x="29" y="2058"/>
                    </a:moveTo>
                    <a:lnTo>
                      <a:pt x="29" y="2058"/>
                    </a:lnTo>
                    <a:lnTo>
                      <a:pt x="29" y="2801"/>
                    </a:lnTo>
                    <a:lnTo>
                      <a:pt x="29" y="2952"/>
                    </a:lnTo>
                    <a:lnTo>
                      <a:pt x="29" y="3018"/>
                    </a:lnTo>
                    <a:cubicBezTo>
                      <a:pt x="29" y="3048"/>
                      <a:pt x="53" y="3072"/>
                      <a:pt x="82" y="3072"/>
                    </a:cubicBezTo>
                    <a:lnTo>
                      <a:pt x="1679" y="3072"/>
                    </a:lnTo>
                    <a:cubicBezTo>
                      <a:pt x="1708" y="3072"/>
                      <a:pt x="1732" y="3048"/>
                      <a:pt x="1732" y="3018"/>
                    </a:cubicBezTo>
                    <a:lnTo>
                      <a:pt x="1732" y="2801"/>
                    </a:lnTo>
                    <a:cubicBezTo>
                      <a:pt x="1732" y="2771"/>
                      <a:pt x="1708" y="2747"/>
                      <a:pt x="1679" y="2747"/>
                    </a:cubicBezTo>
                    <a:lnTo>
                      <a:pt x="871" y="2747"/>
                    </a:lnTo>
                    <a:cubicBezTo>
                      <a:pt x="872" y="2652"/>
                      <a:pt x="854" y="2509"/>
                      <a:pt x="762" y="2347"/>
                    </a:cubicBezTo>
                    <a:cubicBezTo>
                      <a:pt x="598" y="2058"/>
                      <a:pt x="313" y="2058"/>
                      <a:pt x="313" y="2058"/>
                    </a:cubicBezTo>
                    <a:cubicBezTo>
                      <a:pt x="349" y="1207"/>
                      <a:pt x="743" y="947"/>
                      <a:pt x="819" y="905"/>
                    </a:cubicBezTo>
                    <a:lnTo>
                      <a:pt x="1178" y="1526"/>
                    </a:lnTo>
                    <a:lnTo>
                      <a:pt x="1163" y="1535"/>
                    </a:lnTo>
                    <a:cubicBezTo>
                      <a:pt x="1137" y="1550"/>
                      <a:pt x="1128" y="1582"/>
                      <a:pt x="1143" y="1608"/>
                    </a:cubicBezTo>
                    <a:cubicBezTo>
                      <a:pt x="1158" y="1633"/>
                      <a:pt x="1191" y="1642"/>
                      <a:pt x="1216" y="1627"/>
                    </a:cubicBezTo>
                    <a:lnTo>
                      <a:pt x="1282" y="1589"/>
                    </a:lnTo>
                    <a:lnTo>
                      <a:pt x="1442" y="1646"/>
                    </a:lnTo>
                    <a:lnTo>
                      <a:pt x="1673" y="1513"/>
                    </a:lnTo>
                    <a:lnTo>
                      <a:pt x="1703" y="1346"/>
                    </a:lnTo>
                    <a:lnTo>
                      <a:pt x="1769" y="1308"/>
                    </a:lnTo>
                    <a:cubicBezTo>
                      <a:pt x="1795" y="1293"/>
                      <a:pt x="1804" y="1260"/>
                      <a:pt x="1789" y="1235"/>
                    </a:cubicBezTo>
                    <a:cubicBezTo>
                      <a:pt x="1774" y="1210"/>
                      <a:pt x="1741" y="1201"/>
                      <a:pt x="1716" y="1215"/>
                    </a:cubicBezTo>
                    <a:lnTo>
                      <a:pt x="1701" y="1224"/>
                    </a:lnTo>
                    <a:lnTo>
                      <a:pt x="1145" y="261"/>
                    </a:lnTo>
                    <a:lnTo>
                      <a:pt x="1260" y="195"/>
                    </a:lnTo>
                    <a:cubicBezTo>
                      <a:pt x="1286" y="180"/>
                      <a:pt x="1294" y="148"/>
                      <a:pt x="1280" y="122"/>
                    </a:cubicBezTo>
                    <a:lnTo>
                      <a:pt x="1229" y="34"/>
                    </a:lnTo>
                    <a:cubicBezTo>
                      <a:pt x="1214" y="9"/>
                      <a:pt x="1181" y="0"/>
                      <a:pt x="1156" y="15"/>
                    </a:cubicBezTo>
                    <a:lnTo>
                      <a:pt x="403" y="450"/>
                    </a:lnTo>
                    <a:cubicBezTo>
                      <a:pt x="377" y="464"/>
                      <a:pt x="368" y="497"/>
                      <a:pt x="383" y="522"/>
                    </a:cubicBezTo>
                    <a:lnTo>
                      <a:pt x="434" y="610"/>
                    </a:lnTo>
                    <a:cubicBezTo>
                      <a:pt x="449" y="636"/>
                      <a:pt x="481" y="645"/>
                      <a:pt x="507" y="630"/>
                    </a:cubicBezTo>
                    <a:lnTo>
                      <a:pt x="622" y="564"/>
                    </a:lnTo>
                    <a:lnTo>
                      <a:pt x="711" y="718"/>
                    </a:lnTo>
                    <a:cubicBezTo>
                      <a:pt x="0" y="1092"/>
                      <a:pt x="29" y="2058"/>
                      <a:pt x="29" y="205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8"/>
              <p:cNvSpPr/>
              <p:nvPr/>
            </p:nvSpPr>
            <p:spPr bwMode="auto">
              <a:xfrm>
                <a:off x="7080250" y="1238250"/>
                <a:ext cx="692150" cy="438150"/>
              </a:xfrm>
              <a:custGeom>
                <a:avLst/>
                <a:gdLst>
                  <a:gd name="T0" fmla="*/ 15 w 931"/>
                  <a:gd name="T1" fmla="*/ 555 h 589"/>
                  <a:gd name="T2" fmla="*/ 15 w 931"/>
                  <a:gd name="T3" fmla="*/ 555 h 589"/>
                  <a:gd name="T4" fmla="*/ 15 w 931"/>
                  <a:gd name="T5" fmla="*/ 555 h 589"/>
                  <a:gd name="T6" fmla="*/ 88 w 931"/>
                  <a:gd name="T7" fmla="*/ 574 h 589"/>
                  <a:gd name="T8" fmla="*/ 897 w 931"/>
                  <a:gd name="T9" fmla="*/ 107 h 589"/>
                  <a:gd name="T10" fmla="*/ 916 w 931"/>
                  <a:gd name="T11" fmla="*/ 35 h 589"/>
                  <a:gd name="T12" fmla="*/ 916 w 931"/>
                  <a:gd name="T13" fmla="*/ 35 h 589"/>
                  <a:gd name="T14" fmla="*/ 843 w 931"/>
                  <a:gd name="T15" fmla="*/ 15 h 589"/>
                  <a:gd name="T16" fmla="*/ 35 w 931"/>
                  <a:gd name="T17" fmla="*/ 482 h 589"/>
                  <a:gd name="T18" fmla="*/ 15 w 931"/>
                  <a:gd name="T19" fmla="*/ 555 h 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1" h="589">
                    <a:moveTo>
                      <a:pt x="15" y="555"/>
                    </a:moveTo>
                    <a:lnTo>
                      <a:pt x="15" y="555"/>
                    </a:lnTo>
                    <a:lnTo>
                      <a:pt x="15" y="555"/>
                    </a:lnTo>
                    <a:cubicBezTo>
                      <a:pt x="30" y="580"/>
                      <a:pt x="62" y="589"/>
                      <a:pt x="88" y="574"/>
                    </a:cubicBezTo>
                    <a:lnTo>
                      <a:pt x="897" y="107"/>
                    </a:lnTo>
                    <a:cubicBezTo>
                      <a:pt x="922" y="93"/>
                      <a:pt x="931" y="60"/>
                      <a:pt x="916" y="35"/>
                    </a:cubicBezTo>
                    <a:lnTo>
                      <a:pt x="916" y="35"/>
                    </a:lnTo>
                    <a:cubicBezTo>
                      <a:pt x="902" y="9"/>
                      <a:pt x="869" y="0"/>
                      <a:pt x="843" y="15"/>
                    </a:cubicBezTo>
                    <a:lnTo>
                      <a:pt x="35" y="482"/>
                    </a:lnTo>
                    <a:cubicBezTo>
                      <a:pt x="9" y="497"/>
                      <a:pt x="0" y="529"/>
                      <a:pt x="15" y="55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26" name="矩形 25"/>
          <p:cNvSpPr/>
          <p:nvPr/>
        </p:nvSpPr>
        <p:spPr>
          <a:xfrm rot="19800000" flipH="1">
            <a:off x="4394202" y="3660970"/>
            <a:ext cx="938136" cy="1804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28" name="组 27"/>
          <p:cNvGrpSpPr/>
          <p:nvPr/>
        </p:nvGrpSpPr>
        <p:grpSpPr>
          <a:xfrm>
            <a:off x="4997786" y="2386233"/>
            <a:ext cx="1572796" cy="1572796"/>
            <a:chOff x="886691" y="2401677"/>
            <a:chExt cx="1817784" cy="1817784"/>
          </a:xfrm>
        </p:grpSpPr>
        <p:sp>
          <p:nvSpPr>
            <p:cNvPr id="38" name="椭圆 37"/>
            <p:cNvSpPr/>
            <p:nvPr/>
          </p:nvSpPr>
          <p:spPr>
            <a:xfrm>
              <a:off x="886691" y="2401677"/>
              <a:ext cx="1817784" cy="18177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1211523" y="2726509"/>
              <a:ext cx="1168120" cy="1168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40" name="组合 20"/>
            <p:cNvGrpSpPr/>
            <p:nvPr/>
          </p:nvGrpSpPr>
          <p:grpSpPr>
            <a:xfrm>
              <a:off x="1542029" y="2918544"/>
              <a:ext cx="507108" cy="784050"/>
              <a:chOff x="6257925" y="-9525"/>
              <a:chExt cx="1514475" cy="2341563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41" name="Freeform 6"/>
              <p:cNvSpPr/>
              <p:nvPr/>
            </p:nvSpPr>
            <p:spPr bwMode="auto">
              <a:xfrm>
                <a:off x="6551613" y="-9525"/>
                <a:ext cx="484188" cy="327025"/>
              </a:xfrm>
              <a:custGeom>
                <a:avLst/>
                <a:gdLst>
                  <a:gd name="T0" fmla="*/ 25 w 652"/>
                  <a:gd name="T1" fmla="*/ 406 h 440"/>
                  <a:gd name="T2" fmla="*/ 25 w 652"/>
                  <a:gd name="T3" fmla="*/ 406 h 440"/>
                  <a:gd name="T4" fmla="*/ 98 w 652"/>
                  <a:gd name="T5" fmla="*/ 425 h 440"/>
                  <a:gd name="T6" fmla="*/ 618 w 652"/>
                  <a:gd name="T7" fmla="*/ 125 h 440"/>
                  <a:gd name="T8" fmla="*/ 637 w 652"/>
                  <a:gd name="T9" fmla="*/ 52 h 440"/>
                  <a:gd name="T10" fmla="*/ 626 w 652"/>
                  <a:gd name="T11" fmla="*/ 33 h 440"/>
                  <a:gd name="T12" fmla="*/ 554 w 652"/>
                  <a:gd name="T13" fmla="*/ 14 h 440"/>
                  <a:gd name="T14" fmla="*/ 34 w 652"/>
                  <a:gd name="T15" fmla="*/ 314 h 440"/>
                  <a:gd name="T16" fmla="*/ 14 w 652"/>
                  <a:gd name="T17" fmla="*/ 386 h 440"/>
                  <a:gd name="T18" fmla="*/ 25 w 652"/>
                  <a:gd name="T19" fmla="*/ 406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2" h="440">
                    <a:moveTo>
                      <a:pt x="25" y="406"/>
                    </a:moveTo>
                    <a:lnTo>
                      <a:pt x="25" y="406"/>
                    </a:lnTo>
                    <a:cubicBezTo>
                      <a:pt x="40" y="431"/>
                      <a:pt x="73" y="440"/>
                      <a:pt x="98" y="425"/>
                    </a:cubicBezTo>
                    <a:lnTo>
                      <a:pt x="618" y="125"/>
                    </a:lnTo>
                    <a:cubicBezTo>
                      <a:pt x="643" y="111"/>
                      <a:pt x="652" y="78"/>
                      <a:pt x="637" y="52"/>
                    </a:cubicBezTo>
                    <a:lnTo>
                      <a:pt x="626" y="33"/>
                    </a:lnTo>
                    <a:cubicBezTo>
                      <a:pt x="612" y="9"/>
                      <a:pt x="579" y="0"/>
                      <a:pt x="554" y="14"/>
                    </a:cubicBezTo>
                    <a:lnTo>
                      <a:pt x="34" y="314"/>
                    </a:lnTo>
                    <a:cubicBezTo>
                      <a:pt x="8" y="328"/>
                      <a:pt x="0" y="361"/>
                      <a:pt x="14" y="386"/>
                    </a:cubicBezTo>
                    <a:lnTo>
                      <a:pt x="25" y="40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7"/>
              <p:cNvSpPr>
                <a:spLocks noEditPoints="1"/>
              </p:cNvSpPr>
              <p:nvPr/>
            </p:nvSpPr>
            <p:spPr bwMode="auto">
              <a:xfrm>
                <a:off x="6257925" y="53975"/>
                <a:ext cx="1339850" cy="2278063"/>
              </a:xfrm>
              <a:custGeom>
                <a:avLst/>
                <a:gdLst>
                  <a:gd name="T0" fmla="*/ 404 w 1804"/>
                  <a:gd name="T1" fmla="*/ 2367 h 3072"/>
                  <a:gd name="T2" fmla="*/ 404 w 1804"/>
                  <a:gd name="T3" fmla="*/ 2367 h 3072"/>
                  <a:gd name="T4" fmla="*/ 550 w 1804"/>
                  <a:gd name="T5" fmla="*/ 2513 h 3072"/>
                  <a:gd name="T6" fmla="*/ 404 w 1804"/>
                  <a:gd name="T7" fmla="*/ 2659 h 3072"/>
                  <a:gd name="T8" fmla="*/ 259 w 1804"/>
                  <a:gd name="T9" fmla="*/ 2513 h 3072"/>
                  <a:gd name="T10" fmla="*/ 404 w 1804"/>
                  <a:gd name="T11" fmla="*/ 2367 h 3072"/>
                  <a:gd name="T12" fmla="*/ 29 w 1804"/>
                  <a:gd name="T13" fmla="*/ 2058 h 3072"/>
                  <a:gd name="T14" fmla="*/ 29 w 1804"/>
                  <a:gd name="T15" fmla="*/ 2058 h 3072"/>
                  <a:gd name="T16" fmla="*/ 29 w 1804"/>
                  <a:gd name="T17" fmla="*/ 2801 h 3072"/>
                  <a:gd name="T18" fmla="*/ 29 w 1804"/>
                  <a:gd name="T19" fmla="*/ 2952 h 3072"/>
                  <a:gd name="T20" fmla="*/ 29 w 1804"/>
                  <a:gd name="T21" fmla="*/ 3018 h 3072"/>
                  <a:gd name="T22" fmla="*/ 82 w 1804"/>
                  <a:gd name="T23" fmla="*/ 3072 h 3072"/>
                  <a:gd name="T24" fmla="*/ 1679 w 1804"/>
                  <a:gd name="T25" fmla="*/ 3072 h 3072"/>
                  <a:gd name="T26" fmla="*/ 1732 w 1804"/>
                  <a:gd name="T27" fmla="*/ 3018 h 3072"/>
                  <a:gd name="T28" fmla="*/ 1732 w 1804"/>
                  <a:gd name="T29" fmla="*/ 2801 h 3072"/>
                  <a:gd name="T30" fmla="*/ 1679 w 1804"/>
                  <a:gd name="T31" fmla="*/ 2747 h 3072"/>
                  <a:gd name="T32" fmla="*/ 871 w 1804"/>
                  <a:gd name="T33" fmla="*/ 2747 h 3072"/>
                  <a:gd name="T34" fmla="*/ 762 w 1804"/>
                  <a:gd name="T35" fmla="*/ 2347 h 3072"/>
                  <a:gd name="T36" fmla="*/ 313 w 1804"/>
                  <a:gd name="T37" fmla="*/ 2058 h 3072"/>
                  <a:gd name="T38" fmla="*/ 819 w 1804"/>
                  <a:gd name="T39" fmla="*/ 905 h 3072"/>
                  <a:gd name="T40" fmla="*/ 1178 w 1804"/>
                  <a:gd name="T41" fmla="*/ 1526 h 3072"/>
                  <a:gd name="T42" fmla="*/ 1163 w 1804"/>
                  <a:gd name="T43" fmla="*/ 1535 h 3072"/>
                  <a:gd name="T44" fmla="*/ 1143 w 1804"/>
                  <a:gd name="T45" fmla="*/ 1608 h 3072"/>
                  <a:gd name="T46" fmla="*/ 1216 w 1804"/>
                  <a:gd name="T47" fmla="*/ 1627 h 3072"/>
                  <a:gd name="T48" fmla="*/ 1282 w 1804"/>
                  <a:gd name="T49" fmla="*/ 1589 h 3072"/>
                  <a:gd name="T50" fmla="*/ 1442 w 1804"/>
                  <a:gd name="T51" fmla="*/ 1646 h 3072"/>
                  <a:gd name="T52" fmla="*/ 1673 w 1804"/>
                  <a:gd name="T53" fmla="*/ 1513 h 3072"/>
                  <a:gd name="T54" fmla="*/ 1703 w 1804"/>
                  <a:gd name="T55" fmla="*/ 1346 h 3072"/>
                  <a:gd name="T56" fmla="*/ 1769 w 1804"/>
                  <a:gd name="T57" fmla="*/ 1308 h 3072"/>
                  <a:gd name="T58" fmla="*/ 1789 w 1804"/>
                  <a:gd name="T59" fmla="*/ 1235 h 3072"/>
                  <a:gd name="T60" fmla="*/ 1716 w 1804"/>
                  <a:gd name="T61" fmla="*/ 1215 h 3072"/>
                  <a:gd name="T62" fmla="*/ 1701 w 1804"/>
                  <a:gd name="T63" fmla="*/ 1224 h 3072"/>
                  <a:gd name="T64" fmla="*/ 1145 w 1804"/>
                  <a:gd name="T65" fmla="*/ 261 h 3072"/>
                  <a:gd name="T66" fmla="*/ 1260 w 1804"/>
                  <a:gd name="T67" fmla="*/ 195 h 3072"/>
                  <a:gd name="T68" fmla="*/ 1280 w 1804"/>
                  <a:gd name="T69" fmla="*/ 122 h 3072"/>
                  <a:gd name="T70" fmla="*/ 1229 w 1804"/>
                  <a:gd name="T71" fmla="*/ 34 h 3072"/>
                  <a:gd name="T72" fmla="*/ 1156 w 1804"/>
                  <a:gd name="T73" fmla="*/ 15 h 3072"/>
                  <a:gd name="T74" fmla="*/ 403 w 1804"/>
                  <a:gd name="T75" fmla="*/ 450 h 3072"/>
                  <a:gd name="T76" fmla="*/ 383 w 1804"/>
                  <a:gd name="T77" fmla="*/ 522 h 3072"/>
                  <a:gd name="T78" fmla="*/ 434 w 1804"/>
                  <a:gd name="T79" fmla="*/ 610 h 3072"/>
                  <a:gd name="T80" fmla="*/ 507 w 1804"/>
                  <a:gd name="T81" fmla="*/ 630 h 3072"/>
                  <a:gd name="T82" fmla="*/ 622 w 1804"/>
                  <a:gd name="T83" fmla="*/ 564 h 3072"/>
                  <a:gd name="T84" fmla="*/ 711 w 1804"/>
                  <a:gd name="T85" fmla="*/ 718 h 3072"/>
                  <a:gd name="T86" fmla="*/ 29 w 1804"/>
                  <a:gd name="T87" fmla="*/ 2058 h 3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804" h="3072">
                    <a:moveTo>
                      <a:pt x="404" y="2367"/>
                    </a:moveTo>
                    <a:lnTo>
                      <a:pt x="404" y="2367"/>
                    </a:lnTo>
                    <a:cubicBezTo>
                      <a:pt x="485" y="2367"/>
                      <a:pt x="550" y="2432"/>
                      <a:pt x="550" y="2513"/>
                    </a:cubicBezTo>
                    <a:cubicBezTo>
                      <a:pt x="550" y="2593"/>
                      <a:pt x="485" y="2659"/>
                      <a:pt x="404" y="2659"/>
                    </a:cubicBezTo>
                    <a:cubicBezTo>
                      <a:pt x="324" y="2659"/>
                      <a:pt x="259" y="2593"/>
                      <a:pt x="259" y="2513"/>
                    </a:cubicBezTo>
                    <a:cubicBezTo>
                      <a:pt x="259" y="2432"/>
                      <a:pt x="324" y="2367"/>
                      <a:pt x="404" y="2367"/>
                    </a:cubicBezTo>
                    <a:close/>
                    <a:moveTo>
                      <a:pt x="29" y="2058"/>
                    </a:moveTo>
                    <a:lnTo>
                      <a:pt x="29" y="2058"/>
                    </a:lnTo>
                    <a:lnTo>
                      <a:pt x="29" y="2801"/>
                    </a:lnTo>
                    <a:lnTo>
                      <a:pt x="29" y="2952"/>
                    </a:lnTo>
                    <a:lnTo>
                      <a:pt x="29" y="3018"/>
                    </a:lnTo>
                    <a:cubicBezTo>
                      <a:pt x="29" y="3048"/>
                      <a:pt x="53" y="3072"/>
                      <a:pt x="82" y="3072"/>
                    </a:cubicBezTo>
                    <a:lnTo>
                      <a:pt x="1679" y="3072"/>
                    </a:lnTo>
                    <a:cubicBezTo>
                      <a:pt x="1708" y="3072"/>
                      <a:pt x="1732" y="3048"/>
                      <a:pt x="1732" y="3018"/>
                    </a:cubicBezTo>
                    <a:lnTo>
                      <a:pt x="1732" y="2801"/>
                    </a:lnTo>
                    <a:cubicBezTo>
                      <a:pt x="1732" y="2771"/>
                      <a:pt x="1708" y="2747"/>
                      <a:pt x="1679" y="2747"/>
                    </a:cubicBezTo>
                    <a:lnTo>
                      <a:pt x="871" y="2747"/>
                    </a:lnTo>
                    <a:cubicBezTo>
                      <a:pt x="872" y="2652"/>
                      <a:pt x="854" y="2509"/>
                      <a:pt x="762" y="2347"/>
                    </a:cubicBezTo>
                    <a:cubicBezTo>
                      <a:pt x="598" y="2058"/>
                      <a:pt x="313" y="2058"/>
                      <a:pt x="313" y="2058"/>
                    </a:cubicBezTo>
                    <a:cubicBezTo>
                      <a:pt x="349" y="1207"/>
                      <a:pt x="743" y="947"/>
                      <a:pt x="819" y="905"/>
                    </a:cubicBezTo>
                    <a:lnTo>
                      <a:pt x="1178" y="1526"/>
                    </a:lnTo>
                    <a:lnTo>
                      <a:pt x="1163" y="1535"/>
                    </a:lnTo>
                    <a:cubicBezTo>
                      <a:pt x="1137" y="1550"/>
                      <a:pt x="1128" y="1582"/>
                      <a:pt x="1143" y="1608"/>
                    </a:cubicBezTo>
                    <a:cubicBezTo>
                      <a:pt x="1158" y="1633"/>
                      <a:pt x="1191" y="1642"/>
                      <a:pt x="1216" y="1627"/>
                    </a:cubicBezTo>
                    <a:lnTo>
                      <a:pt x="1282" y="1589"/>
                    </a:lnTo>
                    <a:lnTo>
                      <a:pt x="1442" y="1646"/>
                    </a:lnTo>
                    <a:lnTo>
                      <a:pt x="1673" y="1513"/>
                    </a:lnTo>
                    <a:lnTo>
                      <a:pt x="1703" y="1346"/>
                    </a:lnTo>
                    <a:lnTo>
                      <a:pt x="1769" y="1308"/>
                    </a:lnTo>
                    <a:cubicBezTo>
                      <a:pt x="1795" y="1293"/>
                      <a:pt x="1804" y="1260"/>
                      <a:pt x="1789" y="1235"/>
                    </a:cubicBezTo>
                    <a:cubicBezTo>
                      <a:pt x="1774" y="1210"/>
                      <a:pt x="1741" y="1201"/>
                      <a:pt x="1716" y="1215"/>
                    </a:cubicBezTo>
                    <a:lnTo>
                      <a:pt x="1701" y="1224"/>
                    </a:lnTo>
                    <a:lnTo>
                      <a:pt x="1145" y="261"/>
                    </a:lnTo>
                    <a:lnTo>
                      <a:pt x="1260" y="195"/>
                    </a:lnTo>
                    <a:cubicBezTo>
                      <a:pt x="1286" y="180"/>
                      <a:pt x="1294" y="148"/>
                      <a:pt x="1280" y="122"/>
                    </a:cubicBezTo>
                    <a:lnTo>
                      <a:pt x="1229" y="34"/>
                    </a:lnTo>
                    <a:cubicBezTo>
                      <a:pt x="1214" y="9"/>
                      <a:pt x="1181" y="0"/>
                      <a:pt x="1156" y="15"/>
                    </a:cubicBezTo>
                    <a:lnTo>
                      <a:pt x="403" y="450"/>
                    </a:lnTo>
                    <a:cubicBezTo>
                      <a:pt x="377" y="464"/>
                      <a:pt x="368" y="497"/>
                      <a:pt x="383" y="522"/>
                    </a:cubicBezTo>
                    <a:lnTo>
                      <a:pt x="434" y="610"/>
                    </a:lnTo>
                    <a:cubicBezTo>
                      <a:pt x="449" y="636"/>
                      <a:pt x="481" y="645"/>
                      <a:pt x="507" y="630"/>
                    </a:cubicBezTo>
                    <a:lnTo>
                      <a:pt x="622" y="564"/>
                    </a:lnTo>
                    <a:lnTo>
                      <a:pt x="711" y="718"/>
                    </a:lnTo>
                    <a:cubicBezTo>
                      <a:pt x="0" y="1092"/>
                      <a:pt x="29" y="2058"/>
                      <a:pt x="29" y="205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8"/>
              <p:cNvSpPr/>
              <p:nvPr/>
            </p:nvSpPr>
            <p:spPr bwMode="auto">
              <a:xfrm>
                <a:off x="7080250" y="1238250"/>
                <a:ext cx="692150" cy="438150"/>
              </a:xfrm>
              <a:custGeom>
                <a:avLst/>
                <a:gdLst>
                  <a:gd name="T0" fmla="*/ 15 w 931"/>
                  <a:gd name="T1" fmla="*/ 555 h 589"/>
                  <a:gd name="T2" fmla="*/ 15 w 931"/>
                  <a:gd name="T3" fmla="*/ 555 h 589"/>
                  <a:gd name="T4" fmla="*/ 15 w 931"/>
                  <a:gd name="T5" fmla="*/ 555 h 589"/>
                  <a:gd name="T6" fmla="*/ 88 w 931"/>
                  <a:gd name="T7" fmla="*/ 574 h 589"/>
                  <a:gd name="T8" fmla="*/ 897 w 931"/>
                  <a:gd name="T9" fmla="*/ 107 h 589"/>
                  <a:gd name="T10" fmla="*/ 916 w 931"/>
                  <a:gd name="T11" fmla="*/ 35 h 589"/>
                  <a:gd name="T12" fmla="*/ 916 w 931"/>
                  <a:gd name="T13" fmla="*/ 35 h 589"/>
                  <a:gd name="T14" fmla="*/ 843 w 931"/>
                  <a:gd name="T15" fmla="*/ 15 h 589"/>
                  <a:gd name="T16" fmla="*/ 35 w 931"/>
                  <a:gd name="T17" fmla="*/ 482 h 589"/>
                  <a:gd name="T18" fmla="*/ 15 w 931"/>
                  <a:gd name="T19" fmla="*/ 555 h 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1" h="589">
                    <a:moveTo>
                      <a:pt x="15" y="555"/>
                    </a:moveTo>
                    <a:lnTo>
                      <a:pt x="15" y="555"/>
                    </a:lnTo>
                    <a:lnTo>
                      <a:pt x="15" y="555"/>
                    </a:lnTo>
                    <a:cubicBezTo>
                      <a:pt x="30" y="580"/>
                      <a:pt x="62" y="589"/>
                      <a:pt x="88" y="574"/>
                    </a:cubicBezTo>
                    <a:lnTo>
                      <a:pt x="897" y="107"/>
                    </a:lnTo>
                    <a:cubicBezTo>
                      <a:pt x="922" y="93"/>
                      <a:pt x="931" y="60"/>
                      <a:pt x="916" y="35"/>
                    </a:cubicBezTo>
                    <a:lnTo>
                      <a:pt x="916" y="35"/>
                    </a:lnTo>
                    <a:cubicBezTo>
                      <a:pt x="902" y="9"/>
                      <a:pt x="869" y="0"/>
                      <a:pt x="843" y="15"/>
                    </a:cubicBezTo>
                    <a:lnTo>
                      <a:pt x="35" y="482"/>
                    </a:lnTo>
                    <a:cubicBezTo>
                      <a:pt x="9" y="497"/>
                      <a:pt x="0" y="529"/>
                      <a:pt x="15" y="55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29" name="矩形 28"/>
          <p:cNvSpPr/>
          <p:nvPr/>
        </p:nvSpPr>
        <p:spPr>
          <a:xfrm rot="1800000">
            <a:off x="6275972" y="3660970"/>
            <a:ext cx="938136" cy="1804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30" name="组 29"/>
          <p:cNvGrpSpPr/>
          <p:nvPr/>
        </p:nvGrpSpPr>
        <p:grpSpPr>
          <a:xfrm>
            <a:off x="6919499" y="3543378"/>
            <a:ext cx="1572796" cy="1572796"/>
            <a:chOff x="886691" y="2401677"/>
            <a:chExt cx="1817784" cy="1817784"/>
          </a:xfrm>
        </p:grpSpPr>
        <p:sp>
          <p:nvSpPr>
            <p:cNvPr id="32" name="椭圆 31"/>
            <p:cNvSpPr/>
            <p:nvPr/>
          </p:nvSpPr>
          <p:spPr>
            <a:xfrm>
              <a:off x="886691" y="2401677"/>
              <a:ext cx="1817784" cy="18177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1211523" y="2726509"/>
              <a:ext cx="1168120" cy="1168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34" name="组合 20"/>
            <p:cNvGrpSpPr/>
            <p:nvPr/>
          </p:nvGrpSpPr>
          <p:grpSpPr>
            <a:xfrm>
              <a:off x="1542029" y="2918544"/>
              <a:ext cx="507108" cy="784050"/>
              <a:chOff x="6257925" y="-9525"/>
              <a:chExt cx="1514475" cy="2341563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35" name="Freeform 6"/>
              <p:cNvSpPr/>
              <p:nvPr/>
            </p:nvSpPr>
            <p:spPr bwMode="auto">
              <a:xfrm>
                <a:off x="6551613" y="-9525"/>
                <a:ext cx="484188" cy="327025"/>
              </a:xfrm>
              <a:custGeom>
                <a:avLst/>
                <a:gdLst>
                  <a:gd name="T0" fmla="*/ 25 w 652"/>
                  <a:gd name="T1" fmla="*/ 406 h 440"/>
                  <a:gd name="T2" fmla="*/ 25 w 652"/>
                  <a:gd name="T3" fmla="*/ 406 h 440"/>
                  <a:gd name="T4" fmla="*/ 98 w 652"/>
                  <a:gd name="T5" fmla="*/ 425 h 440"/>
                  <a:gd name="T6" fmla="*/ 618 w 652"/>
                  <a:gd name="T7" fmla="*/ 125 h 440"/>
                  <a:gd name="T8" fmla="*/ 637 w 652"/>
                  <a:gd name="T9" fmla="*/ 52 h 440"/>
                  <a:gd name="T10" fmla="*/ 626 w 652"/>
                  <a:gd name="T11" fmla="*/ 33 h 440"/>
                  <a:gd name="T12" fmla="*/ 554 w 652"/>
                  <a:gd name="T13" fmla="*/ 14 h 440"/>
                  <a:gd name="T14" fmla="*/ 34 w 652"/>
                  <a:gd name="T15" fmla="*/ 314 h 440"/>
                  <a:gd name="T16" fmla="*/ 14 w 652"/>
                  <a:gd name="T17" fmla="*/ 386 h 440"/>
                  <a:gd name="T18" fmla="*/ 25 w 652"/>
                  <a:gd name="T19" fmla="*/ 406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2" h="440">
                    <a:moveTo>
                      <a:pt x="25" y="406"/>
                    </a:moveTo>
                    <a:lnTo>
                      <a:pt x="25" y="406"/>
                    </a:lnTo>
                    <a:cubicBezTo>
                      <a:pt x="40" y="431"/>
                      <a:pt x="73" y="440"/>
                      <a:pt x="98" y="425"/>
                    </a:cubicBezTo>
                    <a:lnTo>
                      <a:pt x="618" y="125"/>
                    </a:lnTo>
                    <a:cubicBezTo>
                      <a:pt x="643" y="111"/>
                      <a:pt x="652" y="78"/>
                      <a:pt x="637" y="52"/>
                    </a:cubicBezTo>
                    <a:lnTo>
                      <a:pt x="626" y="33"/>
                    </a:lnTo>
                    <a:cubicBezTo>
                      <a:pt x="612" y="9"/>
                      <a:pt x="579" y="0"/>
                      <a:pt x="554" y="14"/>
                    </a:cubicBezTo>
                    <a:lnTo>
                      <a:pt x="34" y="314"/>
                    </a:lnTo>
                    <a:cubicBezTo>
                      <a:pt x="8" y="328"/>
                      <a:pt x="0" y="361"/>
                      <a:pt x="14" y="386"/>
                    </a:cubicBezTo>
                    <a:lnTo>
                      <a:pt x="25" y="40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7"/>
              <p:cNvSpPr>
                <a:spLocks noEditPoints="1"/>
              </p:cNvSpPr>
              <p:nvPr/>
            </p:nvSpPr>
            <p:spPr bwMode="auto">
              <a:xfrm>
                <a:off x="6257925" y="53975"/>
                <a:ext cx="1339850" cy="2278063"/>
              </a:xfrm>
              <a:custGeom>
                <a:avLst/>
                <a:gdLst>
                  <a:gd name="T0" fmla="*/ 404 w 1804"/>
                  <a:gd name="T1" fmla="*/ 2367 h 3072"/>
                  <a:gd name="T2" fmla="*/ 404 w 1804"/>
                  <a:gd name="T3" fmla="*/ 2367 h 3072"/>
                  <a:gd name="T4" fmla="*/ 550 w 1804"/>
                  <a:gd name="T5" fmla="*/ 2513 h 3072"/>
                  <a:gd name="T6" fmla="*/ 404 w 1804"/>
                  <a:gd name="T7" fmla="*/ 2659 h 3072"/>
                  <a:gd name="T8" fmla="*/ 259 w 1804"/>
                  <a:gd name="T9" fmla="*/ 2513 h 3072"/>
                  <a:gd name="T10" fmla="*/ 404 w 1804"/>
                  <a:gd name="T11" fmla="*/ 2367 h 3072"/>
                  <a:gd name="T12" fmla="*/ 29 w 1804"/>
                  <a:gd name="T13" fmla="*/ 2058 h 3072"/>
                  <a:gd name="T14" fmla="*/ 29 w 1804"/>
                  <a:gd name="T15" fmla="*/ 2058 h 3072"/>
                  <a:gd name="T16" fmla="*/ 29 w 1804"/>
                  <a:gd name="T17" fmla="*/ 2801 h 3072"/>
                  <a:gd name="T18" fmla="*/ 29 w 1804"/>
                  <a:gd name="T19" fmla="*/ 2952 h 3072"/>
                  <a:gd name="T20" fmla="*/ 29 w 1804"/>
                  <a:gd name="T21" fmla="*/ 3018 h 3072"/>
                  <a:gd name="T22" fmla="*/ 82 w 1804"/>
                  <a:gd name="T23" fmla="*/ 3072 h 3072"/>
                  <a:gd name="T24" fmla="*/ 1679 w 1804"/>
                  <a:gd name="T25" fmla="*/ 3072 h 3072"/>
                  <a:gd name="T26" fmla="*/ 1732 w 1804"/>
                  <a:gd name="T27" fmla="*/ 3018 h 3072"/>
                  <a:gd name="T28" fmla="*/ 1732 w 1804"/>
                  <a:gd name="T29" fmla="*/ 2801 h 3072"/>
                  <a:gd name="T30" fmla="*/ 1679 w 1804"/>
                  <a:gd name="T31" fmla="*/ 2747 h 3072"/>
                  <a:gd name="T32" fmla="*/ 871 w 1804"/>
                  <a:gd name="T33" fmla="*/ 2747 h 3072"/>
                  <a:gd name="T34" fmla="*/ 762 w 1804"/>
                  <a:gd name="T35" fmla="*/ 2347 h 3072"/>
                  <a:gd name="T36" fmla="*/ 313 w 1804"/>
                  <a:gd name="T37" fmla="*/ 2058 h 3072"/>
                  <a:gd name="T38" fmla="*/ 819 w 1804"/>
                  <a:gd name="T39" fmla="*/ 905 h 3072"/>
                  <a:gd name="T40" fmla="*/ 1178 w 1804"/>
                  <a:gd name="T41" fmla="*/ 1526 h 3072"/>
                  <a:gd name="T42" fmla="*/ 1163 w 1804"/>
                  <a:gd name="T43" fmla="*/ 1535 h 3072"/>
                  <a:gd name="T44" fmla="*/ 1143 w 1804"/>
                  <a:gd name="T45" fmla="*/ 1608 h 3072"/>
                  <a:gd name="T46" fmla="*/ 1216 w 1804"/>
                  <a:gd name="T47" fmla="*/ 1627 h 3072"/>
                  <a:gd name="T48" fmla="*/ 1282 w 1804"/>
                  <a:gd name="T49" fmla="*/ 1589 h 3072"/>
                  <a:gd name="T50" fmla="*/ 1442 w 1804"/>
                  <a:gd name="T51" fmla="*/ 1646 h 3072"/>
                  <a:gd name="T52" fmla="*/ 1673 w 1804"/>
                  <a:gd name="T53" fmla="*/ 1513 h 3072"/>
                  <a:gd name="T54" fmla="*/ 1703 w 1804"/>
                  <a:gd name="T55" fmla="*/ 1346 h 3072"/>
                  <a:gd name="T56" fmla="*/ 1769 w 1804"/>
                  <a:gd name="T57" fmla="*/ 1308 h 3072"/>
                  <a:gd name="T58" fmla="*/ 1789 w 1804"/>
                  <a:gd name="T59" fmla="*/ 1235 h 3072"/>
                  <a:gd name="T60" fmla="*/ 1716 w 1804"/>
                  <a:gd name="T61" fmla="*/ 1215 h 3072"/>
                  <a:gd name="T62" fmla="*/ 1701 w 1804"/>
                  <a:gd name="T63" fmla="*/ 1224 h 3072"/>
                  <a:gd name="T64" fmla="*/ 1145 w 1804"/>
                  <a:gd name="T65" fmla="*/ 261 h 3072"/>
                  <a:gd name="T66" fmla="*/ 1260 w 1804"/>
                  <a:gd name="T67" fmla="*/ 195 h 3072"/>
                  <a:gd name="T68" fmla="*/ 1280 w 1804"/>
                  <a:gd name="T69" fmla="*/ 122 h 3072"/>
                  <a:gd name="T70" fmla="*/ 1229 w 1804"/>
                  <a:gd name="T71" fmla="*/ 34 h 3072"/>
                  <a:gd name="T72" fmla="*/ 1156 w 1804"/>
                  <a:gd name="T73" fmla="*/ 15 h 3072"/>
                  <a:gd name="T74" fmla="*/ 403 w 1804"/>
                  <a:gd name="T75" fmla="*/ 450 h 3072"/>
                  <a:gd name="T76" fmla="*/ 383 w 1804"/>
                  <a:gd name="T77" fmla="*/ 522 h 3072"/>
                  <a:gd name="T78" fmla="*/ 434 w 1804"/>
                  <a:gd name="T79" fmla="*/ 610 h 3072"/>
                  <a:gd name="T80" fmla="*/ 507 w 1804"/>
                  <a:gd name="T81" fmla="*/ 630 h 3072"/>
                  <a:gd name="T82" fmla="*/ 622 w 1804"/>
                  <a:gd name="T83" fmla="*/ 564 h 3072"/>
                  <a:gd name="T84" fmla="*/ 711 w 1804"/>
                  <a:gd name="T85" fmla="*/ 718 h 3072"/>
                  <a:gd name="T86" fmla="*/ 29 w 1804"/>
                  <a:gd name="T87" fmla="*/ 2058 h 3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804" h="3072">
                    <a:moveTo>
                      <a:pt x="404" y="2367"/>
                    </a:moveTo>
                    <a:lnTo>
                      <a:pt x="404" y="2367"/>
                    </a:lnTo>
                    <a:cubicBezTo>
                      <a:pt x="485" y="2367"/>
                      <a:pt x="550" y="2432"/>
                      <a:pt x="550" y="2513"/>
                    </a:cubicBezTo>
                    <a:cubicBezTo>
                      <a:pt x="550" y="2593"/>
                      <a:pt x="485" y="2659"/>
                      <a:pt x="404" y="2659"/>
                    </a:cubicBezTo>
                    <a:cubicBezTo>
                      <a:pt x="324" y="2659"/>
                      <a:pt x="259" y="2593"/>
                      <a:pt x="259" y="2513"/>
                    </a:cubicBezTo>
                    <a:cubicBezTo>
                      <a:pt x="259" y="2432"/>
                      <a:pt x="324" y="2367"/>
                      <a:pt x="404" y="2367"/>
                    </a:cubicBezTo>
                    <a:close/>
                    <a:moveTo>
                      <a:pt x="29" y="2058"/>
                    </a:moveTo>
                    <a:lnTo>
                      <a:pt x="29" y="2058"/>
                    </a:lnTo>
                    <a:lnTo>
                      <a:pt x="29" y="2801"/>
                    </a:lnTo>
                    <a:lnTo>
                      <a:pt x="29" y="2952"/>
                    </a:lnTo>
                    <a:lnTo>
                      <a:pt x="29" y="3018"/>
                    </a:lnTo>
                    <a:cubicBezTo>
                      <a:pt x="29" y="3048"/>
                      <a:pt x="53" y="3072"/>
                      <a:pt x="82" y="3072"/>
                    </a:cubicBezTo>
                    <a:lnTo>
                      <a:pt x="1679" y="3072"/>
                    </a:lnTo>
                    <a:cubicBezTo>
                      <a:pt x="1708" y="3072"/>
                      <a:pt x="1732" y="3048"/>
                      <a:pt x="1732" y="3018"/>
                    </a:cubicBezTo>
                    <a:lnTo>
                      <a:pt x="1732" y="2801"/>
                    </a:lnTo>
                    <a:cubicBezTo>
                      <a:pt x="1732" y="2771"/>
                      <a:pt x="1708" y="2747"/>
                      <a:pt x="1679" y="2747"/>
                    </a:cubicBezTo>
                    <a:lnTo>
                      <a:pt x="871" y="2747"/>
                    </a:lnTo>
                    <a:cubicBezTo>
                      <a:pt x="872" y="2652"/>
                      <a:pt x="854" y="2509"/>
                      <a:pt x="762" y="2347"/>
                    </a:cubicBezTo>
                    <a:cubicBezTo>
                      <a:pt x="598" y="2058"/>
                      <a:pt x="313" y="2058"/>
                      <a:pt x="313" y="2058"/>
                    </a:cubicBezTo>
                    <a:cubicBezTo>
                      <a:pt x="349" y="1207"/>
                      <a:pt x="743" y="947"/>
                      <a:pt x="819" y="905"/>
                    </a:cubicBezTo>
                    <a:lnTo>
                      <a:pt x="1178" y="1526"/>
                    </a:lnTo>
                    <a:lnTo>
                      <a:pt x="1163" y="1535"/>
                    </a:lnTo>
                    <a:cubicBezTo>
                      <a:pt x="1137" y="1550"/>
                      <a:pt x="1128" y="1582"/>
                      <a:pt x="1143" y="1608"/>
                    </a:cubicBezTo>
                    <a:cubicBezTo>
                      <a:pt x="1158" y="1633"/>
                      <a:pt x="1191" y="1642"/>
                      <a:pt x="1216" y="1627"/>
                    </a:cubicBezTo>
                    <a:lnTo>
                      <a:pt x="1282" y="1589"/>
                    </a:lnTo>
                    <a:lnTo>
                      <a:pt x="1442" y="1646"/>
                    </a:lnTo>
                    <a:lnTo>
                      <a:pt x="1673" y="1513"/>
                    </a:lnTo>
                    <a:lnTo>
                      <a:pt x="1703" y="1346"/>
                    </a:lnTo>
                    <a:lnTo>
                      <a:pt x="1769" y="1308"/>
                    </a:lnTo>
                    <a:cubicBezTo>
                      <a:pt x="1795" y="1293"/>
                      <a:pt x="1804" y="1260"/>
                      <a:pt x="1789" y="1235"/>
                    </a:cubicBezTo>
                    <a:cubicBezTo>
                      <a:pt x="1774" y="1210"/>
                      <a:pt x="1741" y="1201"/>
                      <a:pt x="1716" y="1215"/>
                    </a:cubicBezTo>
                    <a:lnTo>
                      <a:pt x="1701" y="1224"/>
                    </a:lnTo>
                    <a:lnTo>
                      <a:pt x="1145" y="261"/>
                    </a:lnTo>
                    <a:lnTo>
                      <a:pt x="1260" y="195"/>
                    </a:lnTo>
                    <a:cubicBezTo>
                      <a:pt x="1286" y="180"/>
                      <a:pt x="1294" y="148"/>
                      <a:pt x="1280" y="122"/>
                    </a:cubicBezTo>
                    <a:lnTo>
                      <a:pt x="1229" y="34"/>
                    </a:lnTo>
                    <a:cubicBezTo>
                      <a:pt x="1214" y="9"/>
                      <a:pt x="1181" y="0"/>
                      <a:pt x="1156" y="15"/>
                    </a:cubicBezTo>
                    <a:lnTo>
                      <a:pt x="403" y="450"/>
                    </a:lnTo>
                    <a:cubicBezTo>
                      <a:pt x="377" y="464"/>
                      <a:pt x="368" y="497"/>
                      <a:pt x="383" y="522"/>
                    </a:cubicBezTo>
                    <a:lnTo>
                      <a:pt x="434" y="610"/>
                    </a:lnTo>
                    <a:cubicBezTo>
                      <a:pt x="449" y="636"/>
                      <a:pt x="481" y="645"/>
                      <a:pt x="507" y="630"/>
                    </a:cubicBezTo>
                    <a:lnTo>
                      <a:pt x="622" y="564"/>
                    </a:lnTo>
                    <a:lnTo>
                      <a:pt x="711" y="718"/>
                    </a:lnTo>
                    <a:cubicBezTo>
                      <a:pt x="0" y="1092"/>
                      <a:pt x="29" y="2058"/>
                      <a:pt x="29" y="205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8"/>
              <p:cNvSpPr/>
              <p:nvPr/>
            </p:nvSpPr>
            <p:spPr bwMode="auto">
              <a:xfrm>
                <a:off x="7080250" y="1238250"/>
                <a:ext cx="692150" cy="438150"/>
              </a:xfrm>
              <a:custGeom>
                <a:avLst/>
                <a:gdLst>
                  <a:gd name="T0" fmla="*/ 15 w 931"/>
                  <a:gd name="T1" fmla="*/ 555 h 589"/>
                  <a:gd name="T2" fmla="*/ 15 w 931"/>
                  <a:gd name="T3" fmla="*/ 555 h 589"/>
                  <a:gd name="T4" fmla="*/ 15 w 931"/>
                  <a:gd name="T5" fmla="*/ 555 h 589"/>
                  <a:gd name="T6" fmla="*/ 88 w 931"/>
                  <a:gd name="T7" fmla="*/ 574 h 589"/>
                  <a:gd name="T8" fmla="*/ 897 w 931"/>
                  <a:gd name="T9" fmla="*/ 107 h 589"/>
                  <a:gd name="T10" fmla="*/ 916 w 931"/>
                  <a:gd name="T11" fmla="*/ 35 h 589"/>
                  <a:gd name="T12" fmla="*/ 916 w 931"/>
                  <a:gd name="T13" fmla="*/ 35 h 589"/>
                  <a:gd name="T14" fmla="*/ 843 w 931"/>
                  <a:gd name="T15" fmla="*/ 15 h 589"/>
                  <a:gd name="T16" fmla="*/ 35 w 931"/>
                  <a:gd name="T17" fmla="*/ 482 h 589"/>
                  <a:gd name="T18" fmla="*/ 15 w 931"/>
                  <a:gd name="T19" fmla="*/ 555 h 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1" h="589">
                    <a:moveTo>
                      <a:pt x="15" y="555"/>
                    </a:moveTo>
                    <a:lnTo>
                      <a:pt x="15" y="555"/>
                    </a:lnTo>
                    <a:lnTo>
                      <a:pt x="15" y="555"/>
                    </a:lnTo>
                    <a:cubicBezTo>
                      <a:pt x="30" y="580"/>
                      <a:pt x="62" y="589"/>
                      <a:pt x="88" y="574"/>
                    </a:cubicBezTo>
                    <a:lnTo>
                      <a:pt x="897" y="107"/>
                    </a:lnTo>
                    <a:cubicBezTo>
                      <a:pt x="922" y="93"/>
                      <a:pt x="931" y="60"/>
                      <a:pt x="916" y="35"/>
                    </a:cubicBezTo>
                    <a:lnTo>
                      <a:pt x="916" y="35"/>
                    </a:lnTo>
                    <a:cubicBezTo>
                      <a:pt x="902" y="9"/>
                      <a:pt x="869" y="0"/>
                      <a:pt x="843" y="15"/>
                    </a:cubicBezTo>
                    <a:lnTo>
                      <a:pt x="35" y="482"/>
                    </a:lnTo>
                    <a:cubicBezTo>
                      <a:pt x="9" y="497"/>
                      <a:pt x="0" y="529"/>
                      <a:pt x="15" y="55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31" name="矩形 30"/>
          <p:cNvSpPr/>
          <p:nvPr/>
        </p:nvSpPr>
        <p:spPr>
          <a:xfrm rot="19800000" flipH="1">
            <a:off x="8292348" y="3660970"/>
            <a:ext cx="938136" cy="1804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44" name="组 43"/>
          <p:cNvGrpSpPr/>
          <p:nvPr/>
        </p:nvGrpSpPr>
        <p:grpSpPr>
          <a:xfrm>
            <a:off x="8970347" y="2386233"/>
            <a:ext cx="1572796" cy="1572796"/>
            <a:chOff x="886691" y="2401677"/>
            <a:chExt cx="1817784" cy="1817784"/>
          </a:xfrm>
        </p:grpSpPr>
        <p:sp>
          <p:nvSpPr>
            <p:cNvPr id="45" name="椭圆 44"/>
            <p:cNvSpPr/>
            <p:nvPr/>
          </p:nvSpPr>
          <p:spPr>
            <a:xfrm>
              <a:off x="886691" y="2401677"/>
              <a:ext cx="1817784" cy="18177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211523" y="2726509"/>
              <a:ext cx="1168120" cy="1168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47" name="组合 20"/>
            <p:cNvGrpSpPr/>
            <p:nvPr/>
          </p:nvGrpSpPr>
          <p:grpSpPr>
            <a:xfrm>
              <a:off x="1542029" y="2918544"/>
              <a:ext cx="507108" cy="784050"/>
              <a:chOff x="6257925" y="-9525"/>
              <a:chExt cx="1514475" cy="2341563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48" name="Freeform 6"/>
              <p:cNvSpPr/>
              <p:nvPr/>
            </p:nvSpPr>
            <p:spPr bwMode="auto">
              <a:xfrm>
                <a:off x="6551613" y="-9525"/>
                <a:ext cx="484188" cy="327025"/>
              </a:xfrm>
              <a:custGeom>
                <a:avLst/>
                <a:gdLst>
                  <a:gd name="T0" fmla="*/ 25 w 652"/>
                  <a:gd name="T1" fmla="*/ 406 h 440"/>
                  <a:gd name="T2" fmla="*/ 25 w 652"/>
                  <a:gd name="T3" fmla="*/ 406 h 440"/>
                  <a:gd name="T4" fmla="*/ 98 w 652"/>
                  <a:gd name="T5" fmla="*/ 425 h 440"/>
                  <a:gd name="T6" fmla="*/ 618 w 652"/>
                  <a:gd name="T7" fmla="*/ 125 h 440"/>
                  <a:gd name="T8" fmla="*/ 637 w 652"/>
                  <a:gd name="T9" fmla="*/ 52 h 440"/>
                  <a:gd name="T10" fmla="*/ 626 w 652"/>
                  <a:gd name="T11" fmla="*/ 33 h 440"/>
                  <a:gd name="T12" fmla="*/ 554 w 652"/>
                  <a:gd name="T13" fmla="*/ 14 h 440"/>
                  <a:gd name="T14" fmla="*/ 34 w 652"/>
                  <a:gd name="T15" fmla="*/ 314 h 440"/>
                  <a:gd name="T16" fmla="*/ 14 w 652"/>
                  <a:gd name="T17" fmla="*/ 386 h 440"/>
                  <a:gd name="T18" fmla="*/ 25 w 652"/>
                  <a:gd name="T19" fmla="*/ 406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2" h="440">
                    <a:moveTo>
                      <a:pt x="25" y="406"/>
                    </a:moveTo>
                    <a:lnTo>
                      <a:pt x="25" y="406"/>
                    </a:lnTo>
                    <a:cubicBezTo>
                      <a:pt x="40" y="431"/>
                      <a:pt x="73" y="440"/>
                      <a:pt x="98" y="425"/>
                    </a:cubicBezTo>
                    <a:lnTo>
                      <a:pt x="618" y="125"/>
                    </a:lnTo>
                    <a:cubicBezTo>
                      <a:pt x="643" y="111"/>
                      <a:pt x="652" y="78"/>
                      <a:pt x="637" y="52"/>
                    </a:cubicBezTo>
                    <a:lnTo>
                      <a:pt x="626" y="33"/>
                    </a:lnTo>
                    <a:cubicBezTo>
                      <a:pt x="612" y="9"/>
                      <a:pt x="579" y="0"/>
                      <a:pt x="554" y="14"/>
                    </a:cubicBezTo>
                    <a:lnTo>
                      <a:pt x="34" y="314"/>
                    </a:lnTo>
                    <a:cubicBezTo>
                      <a:pt x="8" y="328"/>
                      <a:pt x="0" y="361"/>
                      <a:pt x="14" y="386"/>
                    </a:cubicBezTo>
                    <a:lnTo>
                      <a:pt x="25" y="40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7"/>
              <p:cNvSpPr>
                <a:spLocks noEditPoints="1"/>
              </p:cNvSpPr>
              <p:nvPr/>
            </p:nvSpPr>
            <p:spPr bwMode="auto">
              <a:xfrm>
                <a:off x="6257925" y="53975"/>
                <a:ext cx="1339850" cy="2278063"/>
              </a:xfrm>
              <a:custGeom>
                <a:avLst/>
                <a:gdLst>
                  <a:gd name="T0" fmla="*/ 404 w 1804"/>
                  <a:gd name="T1" fmla="*/ 2367 h 3072"/>
                  <a:gd name="T2" fmla="*/ 404 w 1804"/>
                  <a:gd name="T3" fmla="*/ 2367 h 3072"/>
                  <a:gd name="T4" fmla="*/ 550 w 1804"/>
                  <a:gd name="T5" fmla="*/ 2513 h 3072"/>
                  <a:gd name="T6" fmla="*/ 404 w 1804"/>
                  <a:gd name="T7" fmla="*/ 2659 h 3072"/>
                  <a:gd name="T8" fmla="*/ 259 w 1804"/>
                  <a:gd name="T9" fmla="*/ 2513 h 3072"/>
                  <a:gd name="T10" fmla="*/ 404 w 1804"/>
                  <a:gd name="T11" fmla="*/ 2367 h 3072"/>
                  <a:gd name="T12" fmla="*/ 29 w 1804"/>
                  <a:gd name="T13" fmla="*/ 2058 h 3072"/>
                  <a:gd name="T14" fmla="*/ 29 w 1804"/>
                  <a:gd name="T15" fmla="*/ 2058 h 3072"/>
                  <a:gd name="T16" fmla="*/ 29 w 1804"/>
                  <a:gd name="T17" fmla="*/ 2801 h 3072"/>
                  <a:gd name="T18" fmla="*/ 29 w 1804"/>
                  <a:gd name="T19" fmla="*/ 2952 h 3072"/>
                  <a:gd name="T20" fmla="*/ 29 w 1804"/>
                  <a:gd name="T21" fmla="*/ 3018 h 3072"/>
                  <a:gd name="T22" fmla="*/ 82 w 1804"/>
                  <a:gd name="T23" fmla="*/ 3072 h 3072"/>
                  <a:gd name="T24" fmla="*/ 1679 w 1804"/>
                  <a:gd name="T25" fmla="*/ 3072 h 3072"/>
                  <a:gd name="T26" fmla="*/ 1732 w 1804"/>
                  <a:gd name="T27" fmla="*/ 3018 h 3072"/>
                  <a:gd name="T28" fmla="*/ 1732 w 1804"/>
                  <a:gd name="T29" fmla="*/ 2801 h 3072"/>
                  <a:gd name="T30" fmla="*/ 1679 w 1804"/>
                  <a:gd name="T31" fmla="*/ 2747 h 3072"/>
                  <a:gd name="T32" fmla="*/ 871 w 1804"/>
                  <a:gd name="T33" fmla="*/ 2747 h 3072"/>
                  <a:gd name="T34" fmla="*/ 762 w 1804"/>
                  <a:gd name="T35" fmla="*/ 2347 h 3072"/>
                  <a:gd name="T36" fmla="*/ 313 w 1804"/>
                  <a:gd name="T37" fmla="*/ 2058 h 3072"/>
                  <a:gd name="T38" fmla="*/ 819 w 1804"/>
                  <a:gd name="T39" fmla="*/ 905 h 3072"/>
                  <a:gd name="T40" fmla="*/ 1178 w 1804"/>
                  <a:gd name="T41" fmla="*/ 1526 h 3072"/>
                  <a:gd name="T42" fmla="*/ 1163 w 1804"/>
                  <a:gd name="T43" fmla="*/ 1535 h 3072"/>
                  <a:gd name="T44" fmla="*/ 1143 w 1804"/>
                  <a:gd name="T45" fmla="*/ 1608 h 3072"/>
                  <a:gd name="T46" fmla="*/ 1216 w 1804"/>
                  <a:gd name="T47" fmla="*/ 1627 h 3072"/>
                  <a:gd name="T48" fmla="*/ 1282 w 1804"/>
                  <a:gd name="T49" fmla="*/ 1589 h 3072"/>
                  <a:gd name="T50" fmla="*/ 1442 w 1804"/>
                  <a:gd name="T51" fmla="*/ 1646 h 3072"/>
                  <a:gd name="T52" fmla="*/ 1673 w 1804"/>
                  <a:gd name="T53" fmla="*/ 1513 h 3072"/>
                  <a:gd name="T54" fmla="*/ 1703 w 1804"/>
                  <a:gd name="T55" fmla="*/ 1346 h 3072"/>
                  <a:gd name="T56" fmla="*/ 1769 w 1804"/>
                  <a:gd name="T57" fmla="*/ 1308 h 3072"/>
                  <a:gd name="T58" fmla="*/ 1789 w 1804"/>
                  <a:gd name="T59" fmla="*/ 1235 h 3072"/>
                  <a:gd name="T60" fmla="*/ 1716 w 1804"/>
                  <a:gd name="T61" fmla="*/ 1215 h 3072"/>
                  <a:gd name="T62" fmla="*/ 1701 w 1804"/>
                  <a:gd name="T63" fmla="*/ 1224 h 3072"/>
                  <a:gd name="T64" fmla="*/ 1145 w 1804"/>
                  <a:gd name="T65" fmla="*/ 261 h 3072"/>
                  <a:gd name="T66" fmla="*/ 1260 w 1804"/>
                  <a:gd name="T67" fmla="*/ 195 h 3072"/>
                  <a:gd name="T68" fmla="*/ 1280 w 1804"/>
                  <a:gd name="T69" fmla="*/ 122 h 3072"/>
                  <a:gd name="T70" fmla="*/ 1229 w 1804"/>
                  <a:gd name="T71" fmla="*/ 34 h 3072"/>
                  <a:gd name="T72" fmla="*/ 1156 w 1804"/>
                  <a:gd name="T73" fmla="*/ 15 h 3072"/>
                  <a:gd name="T74" fmla="*/ 403 w 1804"/>
                  <a:gd name="T75" fmla="*/ 450 h 3072"/>
                  <a:gd name="T76" fmla="*/ 383 w 1804"/>
                  <a:gd name="T77" fmla="*/ 522 h 3072"/>
                  <a:gd name="T78" fmla="*/ 434 w 1804"/>
                  <a:gd name="T79" fmla="*/ 610 h 3072"/>
                  <a:gd name="T80" fmla="*/ 507 w 1804"/>
                  <a:gd name="T81" fmla="*/ 630 h 3072"/>
                  <a:gd name="T82" fmla="*/ 622 w 1804"/>
                  <a:gd name="T83" fmla="*/ 564 h 3072"/>
                  <a:gd name="T84" fmla="*/ 711 w 1804"/>
                  <a:gd name="T85" fmla="*/ 718 h 3072"/>
                  <a:gd name="T86" fmla="*/ 29 w 1804"/>
                  <a:gd name="T87" fmla="*/ 2058 h 3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804" h="3072">
                    <a:moveTo>
                      <a:pt x="404" y="2367"/>
                    </a:moveTo>
                    <a:lnTo>
                      <a:pt x="404" y="2367"/>
                    </a:lnTo>
                    <a:cubicBezTo>
                      <a:pt x="485" y="2367"/>
                      <a:pt x="550" y="2432"/>
                      <a:pt x="550" y="2513"/>
                    </a:cubicBezTo>
                    <a:cubicBezTo>
                      <a:pt x="550" y="2593"/>
                      <a:pt x="485" y="2659"/>
                      <a:pt x="404" y="2659"/>
                    </a:cubicBezTo>
                    <a:cubicBezTo>
                      <a:pt x="324" y="2659"/>
                      <a:pt x="259" y="2593"/>
                      <a:pt x="259" y="2513"/>
                    </a:cubicBezTo>
                    <a:cubicBezTo>
                      <a:pt x="259" y="2432"/>
                      <a:pt x="324" y="2367"/>
                      <a:pt x="404" y="2367"/>
                    </a:cubicBezTo>
                    <a:close/>
                    <a:moveTo>
                      <a:pt x="29" y="2058"/>
                    </a:moveTo>
                    <a:lnTo>
                      <a:pt x="29" y="2058"/>
                    </a:lnTo>
                    <a:lnTo>
                      <a:pt x="29" y="2801"/>
                    </a:lnTo>
                    <a:lnTo>
                      <a:pt x="29" y="2952"/>
                    </a:lnTo>
                    <a:lnTo>
                      <a:pt x="29" y="3018"/>
                    </a:lnTo>
                    <a:cubicBezTo>
                      <a:pt x="29" y="3048"/>
                      <a:pt x="53" y="3072"/>
                      <a:pt x="82" y="3072"/>
                    </a:cubicBezTo>
                    <a:lnTo>
                      <a:pt x="1679" y="3072"/>
                    </a:lnTo>
                    <a:cubicBezTo>
                      <a:pt x="1708" y="3072"/>
                      <a:pt x="1732" y="3048"/>
                      <a:pt x="1732" y="3018"/>
                    </a:cubicBezTo>
                    <a:lnTo>
                      <a:pt x="1732" y="2801"/>
                    </a:lnTo>
                    <a:cubicBezTo>
                      <a:pt x="1732" y="2771"/>
                      <a:pt x="1708" y="2747"/>
                      <a:pt x="1679" y="2747"/>
                    </a:cubicBezTo>
                    <a:lnTo>
                      <a:pt x="871" y="2747"/>
                    </a:lnTo>
                    <a:cubicBezTo>
                      <a:pt x="872" y="2652"/>
                      <a:pt x="854" y="2509"/>
                      <a:pt x="762" y="2347"/>
                    </a:cubicBezTo>
                    <a:cubicBezTo>
                      <a:pt x="598" y="2058"/>
                      <a:pt x="313" y="2058"/>
                      <a:pt x="313" y="2058"/>
                    </a:cubicBezTo>
                    <a:cubicBezTo>
                      <a:pt x="349" y="1207"/>
                      <a:pt x="743" y="947"/>
                      <a:pt x="819" y="905"/>
                    </a:cubicBezTo>
                    <a:lnTo>
                      <a:pt x="1178" y="1526"/>
                    </a:lnTo>
                    <a:lnTo>
                      <a:pt x="1163" y="1535"/>
                    </a:lnTo>
                    <a:cubicBezTo>
                      <a:pt x="1137" y="1550"/>
                      <a:pt x="1128" y="1582"/>
                      <a:pt x="1143" y="1608"/>
                    </a:cubicBezTo>
                    <a:cubicBezTo>
                      <a:pt x="1158" y="1633"/>
                      <a:pt x="1191" y="1642"/>
                      <a:pt x="1216" y="1627"/>
                    </a:cubicBezTo>
                    <a:lnTo>
                      <a:pt x="1282" y="1589"/>
                    </a:lnTo>
                    <a:lnTo>
                      <a:pt x="1442" y="1646"/>
                    </a:lnTo>
                    <a:lnTo>
                      <a:pt x="1673" y="1513"/>
                    </a:lnTo>
                    <a:lnTo>
                      <a:pt x="1703" y="1346"/>
                    </a:lnTo>
                    <a:lnTo>
                      <a:pt x="1769" y="1308"/>
                    </a:lnTo>
                    <a:cubicBezTo>
                      <a:pt x="1795" y="1293"/>
                      <a:pt x="1804" y="1260"/>
                      <a:pt x="1789" y="1235"/>
                    </a:cubicBezTo>
                    <a:cubicBezTo>
                      <a:pt x="1774" y="1210"/>
                      <a:pt x="1741" y="1201"/>
                      <a:pt x="1716" y="1215"/>
                    </a:cubicBezTo>
                    <a:lnTo>
                      <a:pt x="1701" y="1224"/>
                    </a:lnTo>
                    <a:lnTo>
                      <a:pt x="1145" y="261"/>
                    </a:lnTo>
                    <a:lnTo>
                      <a:pt x="1260" y="195"/>
                    </a:lnTo>
                    <a:cubicBezTo>
                      <a:pt x="1286" y="180"/>
                      <a:pt x="1294" y="148"/>
                      <a:pt x="1280" y="122"/>
                    </a:cubicBezTo>
                    <a:lnTo>
                      <a:pt x="1229" y="34"/>
                    </a:lnTo>
                    <a:cubicBezTo>
                      <a:pt x="1214" y="9"/>
                      <a:pt x="1181" y="0"/>
                      <a:pt x="1156" y="15"/>
                    </a:cubicBezTo>
                    <a:lnTo>
                      <a:pt x="403" y="450"/>
                    </a:lnTo>
                    <a:cubicBezTo>
                      <a:pt x="377" y="464"/>
                      <a:pt x="368" y="497"/>
                      <a:pt x="383" y="522"/>
                    </a:cubicBezTo>
                    <a:lnTo>
                      <a:pt x="434" y="610"/>
                    </a:lnTo>
                    <a:cubicBezTo>
                      <a:pt x="449" y="636"/>
                      <a:pt x="481" y="645"/>
                      <a:pt x="507" y="630"/>
                    </a:cubicBezTo>
                    <a:lnTo>
                      <a:pt x="622" y="564"/>
                    </a:lnTo>
                    <a:lnTo>
                      <a:pt x="711" y="718"/>
                    </a:lnTo>
                    <a:cubicBezTo>
                      <a:pt x="0" y="1092"/>
                      <a:pt x="29" y="2058"/>
                      <a:pt x="29" y="205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8"/>
              <p:cNvSpPr/>
              <p:nvPr/>
            </p:nvSpPr>
            <p:spPr bwMode="auto">
              <a:xfrm>
                <a:off x="7080250" y="1238250"/>
                <a:ext cx="692150" cy="438150"/>
              </a:xfrm>
              <a:custGeom>
                <a:avLst/>
                <a:gdLst>
                  <a:gd name="T0" fmla="*/ 15 w 931"/>
                  <a:gd name="T1" fmla="*/ 555 h 589"/>
                  <a:gd name="T2" fmla="*/ 15 w 931"/>
                  <a:gd name="T3" fmla="*/ 555 h 589"/>
                  <a:gd name="T4" fmla="*/ 15 w 931"/>
                  <a:gd name="T5" fmla="*/ 555 h 589"/>
                  <a:gd name="T6" fmla="*/ 88 w 931"/>
                  <a:gd name="T7" fmla="*/ 574 h 589"/>
                  <a:gd name="T8" fmla="*/ 897 w 931"/>
                  <a:gd name="T9" fmla="*/ 107 h 589"/>
                  <a:gd name="T10" fmla="*/ 916 w 931"/>
                  <a:gd name="T11" fmla="*/ 35 h 589"/>
                  <a:gd name="T12" fmla="*/ 916 w 931"/>
                  <a:gd name="T13" fmla="*/ 35 h 589"/>
                  <a:gd name="T14" fmla="*/ 843 w 931"/>
                  <a:gd name="T15" fmla="*/ 15 h 589"/>
                  <a:gd name="T16" fmla="*/ 35 w 931"/>
                  <a:gd name="T17" fmla="*/ 482 h 589"/>
                  <a:gd name="T18" fmla="*/ 15 w 931"/>
                  <a:gd name="T19" fmla="*/ 555 h 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1" h="589">
                    <a:moveTo>
                      <a:pt x="15" y="555"/>
                    </a:moveTo>
                    <a:lnTo>
                      <a:pt x="15" y="555"/>
                    </a:lnTo>
                    <a:lnTo>
                      <a:pt x="15" y="555"/>
                    </a:lnTo>
                    <a:cubicBezTo>
                      <a:pt x="30" y="580"/>
                      <a:pt x="62" y="589"/>
                      <a:pt x="88" y="574"/>
                    </a:cubicBezTo>
                    <a:lnTo>
                      <a:pt x="897" y="107"/>
                    </a:lnTo>
                    <a:cubicBezTo>
                      <a:pt x="922" y="93"/>
                      <a:pt x="931" y="60"/>
                      <a:pt x="916" y="35"/>
                    </a:cubicBezTo>
                    <a:lnTo>
                      <a:pt x="916" y="35"/>
                    </a:lnTo>
                    <a:cubicBezTo>
                      <a:pt x="902" y="9"/>
                      <a:pt x="869" y="0"/>
                      <a:pt x="843" y="15"/>
                    </a:cubicBezTo>
                    <a:lnTo>
                      <a:pt x="35" y="482"/>
                    </a:lnTo>
                    <a:cubicBezTo>
                      <a:pt x="9" y="497"/>
                      <a:pt x="0" y="529"/>
                      <a:pt x="15" y="55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组 52"/>
          <p:cNvGrpSpPr/>
          <p:nvPr/>
        </p:nvGrpSpPr>
        <p:grpSpPr>
          <a:xfrm>
            <a:off x="1094979" y="1306121"/>
            <a:ext cx="2535087" cy="1029918"/>
            <a:chOff x="1089462" y="1294982"/>
            <a:chExt cx="2535087" cy="1029918"/>
          </a:xfrm>
        </p:grpSpPr>
        <p:sp>
          <p:nvSpPr>
            <p:cNvPr id="51" name="文本框 8"/>
            <p:cNvSpPr txBox="1"/>
            <p:nvPr/>
          </p:nvSpPr>
          <p:spPr>
            <a:xfrm>
              <a:off x="1089462" y="1679740"/>
              <a:ext cx="2535087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rgbClr val="404040"/>
                  </a:solidFill>
                  <a:latin typeface="Times New Roman" panose="02020603050405020304" charset="0"/>
                </a:rPr>
                <a:t>Import, select and sort data for further procedure.</a:t>
              </a:r>
              <a:endParaRPr lang="en-US" altLang="zh-CN" sz="1400" dirty="0">
                <a:solidFill>
                  <a:srgbClr val="404040"/>
                </a:solidFill>
                <a:latin typeface="Times New Roman" panose="02020603050405020304" charset="0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1089462" y="1294982"/>
              <a:ext cx="1501775" cy="3962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charset="0"/>
                </a:rPr>
                <a:t>Import data</a:t>
              </a:r>
              <a:endParaRPr lang="en-US" altLang="zh-CN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</a:endParaRPr>
            </a:p>
          </p:txBody>
        </p:sp>
      </p:grpSp>
      <p:grpSp>
        <p:nvGrpSpPr>
          <p:cNvPr id="54" name="组 53"/>
          <p:cNvGrpSpPr/>
          <p:nvPr/>
        </p:nvGrpSpPr>
        <p:grpSpPr>
          <a:xfrm>
            <a:off x="3021353" y="5266885"/>
            <a:ext cx="2535087" cy="1623643"/>
            <a:chOff x="1089462" y="1294982"/>
            <a:chExt cx="2535087" cy="1623643"/>
          </a:xfrm>
        </p:grpSpPr>
        <p:sp>
          <p:nvSpPr>
            <p:cNvPr id="55" name="文本框 8"/>
            <p:cNvSpPr txBox="1"/>
            <p:nvPr/>
          </p:nvSpPr>
          <p:spPr>
            <a:xfrm>
              <a:off x="1089462" y="1679740"/>
              <a:ext cx="2535087" cy="1238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30000"/>
                </a:lnSpc>
              </a:pPr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latin typeface="Times New Roman" panose="02020603050405020304" charset="0"/>
                </a:rPr>
                <a:t>Adjust the spacing between bounding boxes according to their sizes.</a:t>
              </a:r>
              <a:endParaRPr lang="en-US" sz="1600" kern="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charset="0"/>
                <a:cs typeface="微软雅黑" panose="020B0503020204020204" pitchFamily="34" charset="-122"/>
                <a:sym typeface="+mn-lt"/>
              </a:endParaRPr>
            </a:p>
            <a:p>
              <a:pPr>
                <a:lnSpc>
                  <a:spcPct val="130000"/>
                </a:lnSpc>
              </a:pPr>
              <a:endParaRPr lang="en-US" sz="1600" kern="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charset="0"/>
                <a:cs typeface="微软雅黑" panose="020B0503020204020204" pitchFamily="34" charset="-122"/>
                <a:sym typeface="+mn-lt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1089462" y="1294982"/>
              <a:ext cx="2200275" cy="3962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zh-CN" altLang="zh-CN" sz="20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charset="0"/>
                </a:rPr>
                <a:t>Adjust the spacing</a:t>
              </a:r>
              <a:endParaRPr lang="zh-CN" altLang="zh-CN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</a:endParaRPr>
            </a:p>
          </p:txBody>
        </p:sp>
      </p:grpSp>
      <p:grpSp>
        <p:nvGrpSpPr>
          <p:cNvPr id="57" name="组 56"/>
          <p:cNvGrpSpPr/>
          <p:nvPr/>
        </p:nvGrpSpPr>
        <p:grpSpPr>
          <a:xfrm>
            <a:off x="4998085" y="1292860"/>
            <a:ext cx="3055620" cy="1029944"/>
            <a:chOff x="1089462" y="1294982"/>
            <a:chExt cx="2535087" cy="1029876"/>
          </a:xfrm>
        </p:grpSpPr>
        <p:sp>
          <p:nvSpPr>
            <p:cNvPr id="58" name="文本框 8"/>
            <p:cNvSpPr txBox="1"/>
            <p:nvPr/>
          </p:nvSpPr>
          <p:spPr>
            <a:xfrm>
              <a:off x="1089462" y="1679740"/>
              <a:ext cx="2535087" cy="645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rgbClr val="404040"/>
                  </a:solidFill>
                  <a:latin typeface="Times New Roman" panose="02020603050405020304" charset="0"/>
                </a:rPr>
                <a:t>decide the align form according to other text's relavent position to the main text .</a:t>
              </a:r>
              <a:endParaRPr lang="en-US" altLang="zh-CN" sz="1400" dirty="0">
                <a:solidFill>
                  <a:srgbClr val="404040"/>
                </a:solidFill>
                <a:latin typeface="Times New Roman" panose="02020603050405020304" charset="0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1089462" y="1294982"/>
              <a:ext cx="2517775" cy="3962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0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charset="0"/>
                  <a:sym typeface="+mn-ea"/>
                </a:rPr>
                <a:t>Decide the align form</a:t>
              </a:r>
              <a:endParaRPr lang="en-US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sym typeface="+mn-ea"/>
              </a:endParaRPr>
            </a:p>
          </p:txBody>
        </p:sp>
      </p:grpSp>
      <p:grpSp>
        <p:nvGrpSpPr>
          <p:cNvPr id="60" name="组 59"/>
          <p:cNvGrpSpPr/>
          <p:nvPr/>
        </p:nvGrpSpPr>
        <p:grpSpPr>
          <a:xfrm>
            <a:off x="8970347" y="1292580"/>
            <a:ext cx="2535087" cy="1029918"/>
            <a:chOff x="1089462" y="1294982"/>
            <a:chExt cx="2535087" cy="1029918"/>
          </a:xfrm>
        </p:grpSpPr>
        <p:sp>
          <p:nvSpPr>
            <p:cNvPr id="61" name="文本框 8"/>
            <p:cNvSpPr txBox="1"/>
            <p:nvPr/>
          </p:nvSpPr>
          <p:spPr>
            <a:xfrm>
              <a:off x="1089462" y="1679740"/>
              <a:ext cx="2535087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rgbClr val="404040"/>
                  </a:solidFill>
                  <a:latin typeface="Times New Roman" panose="02020603050405020304" charset="0"/>
                </a:rPr>
                <a:t>Draw background, then the product, and finally foreground</a:t>
              </a:r>
              <a:endParaRPr lang="en-US" altLang="zh-CN" sz="1400" dirty="0">
                <a:solidFill>
                  <a:srgbClr val="404040"/>
                </a:solidFill>
                <a:latin typeface="Times New Roman" panose="02020603050405020304" charset="0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1089462" y="1294982"/>
              <a:ext cx="2026285" cy="3962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charset="0"/>
                </a:rPr>
                <a:t>Draw the picture</a:t>
              </a:r>
              <a:endParaRPr lang="en-US" altLang="zh-CN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</a:endParaRPr>
            </a:p>
          </p:txBody>
        </p:sp>
      </p:grpSp>
      <p:grpSp>
        <p:nvGrpSpPr>
          <p:cNvPr id="63" name="组 62"/>
          <p:cNvGrpSpPr/>
          <p:nvPr/>
        </p:nvGrpSpPr>
        <p:grpSpPr>
          <a:xfrm>
            <a:off x="6919499" y="5266885"/>
            <a:ext cx="3342640" cy="1306830"/>
            <a:chOff x="1089462" y="1294982"/>
            <a:chExt cx="3342640" cy="1306830"/>
          </a:xfrm>
        </p:grpSpPr>
        <p:sp>
          <p:nvSpPr>
            <p:cNvPr id="64" name="文本框 8"/>
            <p:cNvSpPr txBox="1"/>
            <p:nvPr/>
          </p:nvSpPr>
          <p:spPr>
            <a:xfrm>
              <a:off x="1089462" y="1679792"/>
              <a:ext cx="3342640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rgbClr val="404040"/>
                  </a:solidFill>
                  <a:latin typeface="Times New Roman" panose="02020603050405020304" charset="0"/>
                  <a:sym typeface="+mn-ea"/>
                </a:rPr>
                <a:t>Decide the foreground/background  text according to their positions. Then decide on whether to dissemble the background text.</a:t>
              </a:r>
              <a:endParaRPr lang="en-US" altLang="zh-CN" sz="1400" dirty="0">
                <a:solidFill>
                  <a:srgbClr val="404040"/>
                </a:solidFill>
                <a:latin typeface="Times New Roman" panose="02020603050405020304" charset="0"/>
                <a:sym typeface="+mn-ea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1089462" y="1294982"/>
              <a:ext cx="3313430" cy="3962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charset="0"/>
                </a:rPr>
                <a:t>Foreground and background</a:t>
              </a:r>
              <a:endParaRPr lang="en-US" altLang="zh-CN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100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C0CA54"/>
      </a:accent1>
      <a:accent2>
        <a:srgbClr val="9BCF39"/>
      </a:accent2>
      <a:accent3>
        <a:srgbClr val="76AC70"/>
      </a:accent3>
      <a:accent4>
        <a:srgbClr val="2C9F76"/>
      </a:accent4>
      <a:accent5>
        <a:srgbClr val="2C7892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1546</Words>
  <Application>WPS 演示</Application>
  <PresentationFormat>宽屏</PresentationFormat>
  <Paragraphs>193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Segoe UI Light</vt:lpstr>
      <vt:lpstr>Century Gothic</vt:lpstr>
      <vt:lpstr>Segoe UI Light</vt:lpstr>
      <vt:lpstr>Times New Roman</vt:lpstr>
      <vt:lpstr>微软雅黑 Light</vt:lpstr>
      <vt:lpstr>Arial Unicode MS</vt:lpstr>
      <vt:lpstr>Century Gothic</vt:lpstr>
      <vt:lpstr>Calibri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CYX</cp:lastModifiedBy>
  <cp:revision>117</cp:revision>
  <dcterms:created xsi:type="dcterms:W3CDTF">2015-08-18T02:51:00Z</dcterms:created>
  <dcterms:modified xsi:type="dcterms:W3CDTF">2018-08-10T01:53:59Z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2052-10.8.0.5715</vt:lpwstr>
  </property>
</Properties>
</file>